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1430000" cy="6000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F4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574" y="533401"/>
            <a:ext cx="8133958" cy="2800350"/>
          </a:xfrm>
        </p:spPr>
        <p:txBody>
          <a:bodyPr anchor="b">
            <a:normAutofit/>
          </a:bodyPr>
          <a:lstStyle>
            <a:lvl1pPr algn="ctr">
              <a:defRPr sz="42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574" y="3400425"/>
            <a:ext cx="8133958" cy="1666875"/>
          </a:xfrm>
        </p:spPr>
        <p:txBody>
          <a:bodyPr anchor="t">
            <a:normAutofit/>
          </a:bodyPr>
          <a:lstStyle>
            <a:lvl1pPr marL="0" indent="0" algn="ctr">
              <a:buNone/>
              <a:defRPr sz="1838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00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0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0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CCD7-D262-472B-B052-8A5DFBF708A2}" type="datetimeFigureOut">
              <a:rPr lang="en-GB" smtClean="0"/>
              <a:t>2025-08-01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D490-CE23-4D81-BB27-062A696C7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7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75" y="4141257"/>
            <a:ext cx="9286875" cy="495896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5886" y="815598"/>
            <a:ext cx="7711823" cy="27693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00050" indent="0">
              <a:buNone/>
              <a:defRPr sz="1400"/>
            </a:lvl2pPr>
            <a:lvl3pPr marL="800100" indent="0">
              <a:buNone/>
              <a:defRPr sz="1400"/>
            </a:lvl3pPr>
            <a:lvl4pPr marL="1200150" indent="0">
              <a:buNone/>
              <a:defRPr sz="1400"/>
            </a:lvl4pPr>
            <a:lvl5pPr marL="1600200" indent="0">
              <a:buNone/>
              <a:defRPr sz="1400"/>
            </a:lvl5pPr>
            <a:lvl6pPr marL="2000250" indent="0">
              <a:buNone/>
              <a:defRPr sz="1400"/>
            </a:lvl6pPr>
            <a:lvl7pPr marL="2400300" indent="0">
              <a:buNone/>
              <a:defRPr sz="1400"/>
            </a:lvl7pPr>
            <a:lvl8pPr marL="2800350" indent="0">
              <a:buNone/>
              <a:defRPr sz="1400"/>
            </a:lvl8pPr>
            <a:lvl9pPr marL="3200400" indent="0">
              <a:buNone/>
              <a:defRPr sz="1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075" y="4637153"/>
            <a:ext cx="9286875" cy="431998"/>
          </a:xfrm>
        </p:spPr>
        <p:txBody>
          <a:bodyPr>
            <a:normAutofit/>
          </a:bodyPr>
          <a:lstStyle>
            <a:lvl1pPr marL="0" indent="0">
              <a:buNone/>
              <a:defRPr sz="1225"/>
            </a:lvl1pPr>
            <a:lvl2pPr marL="400050" indent="0">
              <a:buNone/>
              <a:defRPr sz="1050"/>
            </a:lvl2pPr>
            <a:lvl3pPr marL="800100" indent="0">
              <a:buNone/>
              <a:defRPr sz="875"/>
            </a:lvl3pPr>
            <a:lvl4pPr marL="1200150" indent="0">
              <a:buNone/>
              <a:defRPr sz="788"/>
            </a:lvl4pPr>
            <a:lvl5pPr marL="1600200" indent="0">
              <a:buNone/>
              <a:defRPr sz="788"/>
            </a:lvl5pPr>
            <a:lvl6pPr marL="2000250" indent="0">
              <a:buNone/>
              <a:defRPr sz="788"/>
            </a:lvl6pPr>
            <a:lvl7pPr marL="2400300" indent="0">
              <a:buNone/>
              <a:defRPr sz="788"/>
            </a:lvl7pPr>
            <a:lvl8pPr marL="2800350" indent="0">
              <a:buNone/>
              <a:defRPr sz="788"/>
            </a:lvl8pPr>
            <a:lvl9pPr marL="320040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CCD7-D262-472B-B052-8A5DFBF708A2}" type="datetimeFigureOut">
              <a:rPr lang="en-GB" smtClean="0"/>
              <a:t>2025-08-01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D490-CE23-4D81-BB27-062A696C7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56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74" y="533401"/>
            <a:ext cx="9286874" cy="2733674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073" y="3800475"/>
            <a:ext cx="9286875" cy="1266825"/>
          </a:xfrm>
        </p:spPr>
        <p:txBody>
          <a:bodyPr anchor="ctr">
            <a:normAutofit/>
          </a:bodyPr>
          <a:lstStyle>
            <a:lvl1pPr marL="0" indent="0" algn="l">
              <a:buNone/>
              <a:defRPr sz="17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000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001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015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60020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200025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40030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80035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320040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CCD7-D262-472B-B052-8A5DFBF708A2}" type="datetimeFigureOut">
              <a:rPr lang="en-GB" smtClean="0"/>
              <a:t>2025-08-01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D490-CE23-4D81-BB27-062A696C7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275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84324" y="688471"/>
            <a:ext cx="571500" cy="511679"/>
          </a:xfrm>
          <a:prstGeom prst="rect">
            <a:avLst/>
          </a:prstGeom>
        </p:spPr>
        <p:txBody>
          <a:bodyPr vert="horz" lIns="80010" tIns="40005" rIns="80010" bIns="4000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85449" y="2400300"/>
            <a:ext cx="571500" cy="511679"/>
          </a:xfrm>
          <a:prstGeom prst="rect">
            <a:avLst/>
          </a:prstGeom>
        </p:spPr>
        <p:txBody>
          <a:bodyPr vert="horz" lIns="80010" tIns="40005" rIns="80010" bIns="4000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825" y="533401"/>
            <a:ext cx="8715373" cy="240029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70136" y="2933700"/>
            <a:ext cx="8286752" cy="333375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0005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073" y="3800475"/>
            <a:ext cx="9286875" cy="12668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7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CCD7-D262-472B-B052-8A5DFBF708A2}" type="datetimeFigureOut">
              <a:rPr lang="en-GB" smtClean="0"/>
              <a:t>2025-08-01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D490-CE23-4D81-BB27-062A696C7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531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74" y="2895008"/>
            <a:ext cx="9286875" cy="12852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072" y="4180208"/>
            <a:ext cx="9286876" cy="75285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CCD7-D262-472B-B052-8A5DFBF708A2}" type="datetimeFigureOut">
              <a:rPr lang="en-GB" smtClean="0"/>
              <a:t>2025-08-01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D490-CE23-4D81-BB27-062A696C7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772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84324" y="688471"/>
            <a:ext cx="571500" cy="511679"/>
          </a:xfrm>
          <a:prstGeom prst="rect">
            <a:avLst/>
          </a:prstGeom>
        </p:spPr>
        <p:txBody>
          <a:bodyPr vert="horz" lIns="80010" tIns="40005" rIns="80010" bIns="4000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85449" y="2400300"/>
            <a:ext cx="571500" cy="511679"/>
          </a:xfrm>
          <a:prstGeom prst="rect">
            <a:avLst/>
          </a:prstGeom>
        </p:spPr>
        <p:txBody>
          <a:bodyPr vert="horz" lIns="80010" tIns="40005" rIns="80010" bIns="4000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825" y="533401"/>
            <a:ext cx="8715373" cy="240029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0074" y="3400425"/>
            <a:ext cx="9286875" cy="77787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073" y="4178300"/>
            <a:ext cx="9286875" cy="8890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000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001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015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60020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200025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40030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80035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320040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CCD7-D262-472B-B052-8A5DFBF708A2}" type="datetimeFigureOut">
              <a:rPr lang="en-GB" smtClean="0"/>
              <a:t>2025-08-01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D490-CE23-4D81-BB27-062A696C7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96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74" y="533401"/>
            <a:ext cx="9286874" cy="24002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0074" y="3067050"/>
            <a:ext cx="9286875" cy="73342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5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073" y="3800475"/>
            <a:ext cx="9286875" cy="1266825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000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001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015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60020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200025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40030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80035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320040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CCD7-D262-472B-B052-8A5DFBF708A2}" type="datetimeFigureOut">
              <a:rPr lang="en-GB" smtClean="0"/>
              <a:t>2025-08-01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D490-CE23-4D81-BB27-062A696C7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763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70075" y="533400"/>
            <a:ext cx="9286873" cy="16668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CCD7-D262-472B-B052-8A5DFBF708A2}" type="datetimeFigureOut">
              <a:rPr lang="en-GB" smtClean="0"/>
              <a:t>2025-08-01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D490-CE23-4D81-BB27-062A696C7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005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4592" y="533400"/>
            <a:ext cx="2072357" cy="45339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0074" y="533400"/>
            <a:ext cx="7072313" cy="45339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CCD7-D262-472B-B052-8A5DFBF708A2}" type="datetimeFigureOut">
              <a:rPr lang="en-GB" smtClean="0"/>
              <a:t>2025-08-01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D490-CE23-4D81-BB27-062A696C7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65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CCD7-D262-472B-B052-8A5DFBF708A2}" type="datetimeFigureOut">
              <a:rPr lang="en-GB" smtClean="0"/>
              <a:t>2025-08-01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D490-CE23-4D81-BB27-062A696C7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09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575" y="2895008"/>
            <a:ext cx="8143875" cy="1285200"/>
          </a:xfrm>
        </p:spPr>
        <p:txBody>
          <a:bodyPr anchor="b"/>
          <a:lstStyle>
            <a:lvl1pPr algn="r">
              <a:defRPr sz="35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1573" y="4180208"/>
            <a:ext cx="8143876" cy="752850"/>
          </a:xfrm>
        </p:spPr>
        <p:txBody>
          <a:bodyPr anchor="t">
            <a:normAutofit/>
          </a:bodyPr>
          <a:lstStyle>
            <a:lvl1pPr marL="0" indent="0" algn="r">
              <a:buNone/>
              <a:defRPr sz="17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000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001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015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60020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200025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40030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80035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3200400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CCD7-D262-472B-B052-8A5DFBF708A2}" type="datetimeFigureOut">
              <a:rPr lang="en-GB" smtClean="0"/>
              <a:t>2025-08-01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D490-CE23-4D81-BB27-062A696C7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7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0074" y="2333625"/>
            <a:ext cx="4572000" cy="2733676"/>
          </a:xfrm>
        </p:spPr>
        <p:txBody>
          <a:bodyPr>
            <a:normAutofit/>
          </a:bodyPr>
          <a:lstStyle>
            <a:lvl1pPr>
              <a:defRPr sz="1575"/>
            </a:lvl1pPr>
            <a:lvl2pPr>
              <a:defRPr sz="1400"/>
            </a:lvl2pPr>
            <a:lvl3pPr>
              <a:defRPr sz="1225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4949" y="2333625"/>
            <a:ext cx="4572000" cy="2733675"/>
          </a:xfrm>
        </p:spPr>
        <p:txBody>
          <a:bodyPr>
            <a:normAutofit/>
          </a:bodyPr>
          <a:lstStyle>
            <a:lvl1pPr>
              <a:defRPr sz="1575"/>
            </a:lvl1pPr>
            <a:lvl2pPr>
              <a:defRPr sz="1400"/>
            </a:lvl2pPr>
            <a:lvl3pPr>
              <a:defRPr sz="1225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CCD7-D262-472B-B052-8A5DFBF708A2}" type="datetimeFigureOut">
              <a:rPr lang="en-GB" smtClean="0"/>
              <a:t>2025-08-01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D490-CE23-4D81-BB27-062A696C7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46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9950" y="2326217"/>
            <a:ext cx="4302123" cy="504229"/>
          </a:xfrm>
        </p:spPr>
        <p:txBody>
          <a:bodyPr anchor="b">
            <a:noAutofit/>
          </a:bodyPr>
          <a:lstStyle>
            <a:lvl1pPr marL="0" indent="0">
              <a:buNone/>
              <a:defRPr sz="2450" b="0"/>
            </a:lvl1pPr>
            <a:lvl2pPr marL="400050" indent="0">
              <a:buNone/>
              <a:defRPr sz="1750" b="1"/>
            </a:lvl2pPr>
            <a:lvl3pPr marL="800100" indent="0">
              <a:buNone/>
              <a:defRPr sz="1575" b="1"/>
            </a:lvl3pPr>
            <a:lvl4pPr marL="1200150" indent="0">
              <a:buNone/>
              <a:defRPr sz="1400" b="1"/>
            </a:lvl4pPr>
            <a:lvl5pPr marL="1600200" indent="0">
              <a:buNone/>
              <a:defRPr sz="1400" b="1"/>
            </a:lvl5pPr>
            <a:lvl6pPr marL="2000250" indent="0">
              <a:buNone/>
              <a:defRPr sz="1400" b="1"/>
            </a:lvl6pPr>
            <a:lvl7pPr marL="2400300" indent="0">
              <a:buNone/>
              <a:defRPr sz="1400" b="1"/>
            </a:lvl7pPr>
            <a:lvl8pPr marL="2800350" indent="0">
              <a:buNone/>
              <a:defRPr sz="1400" b="1"/>
            </a:lvl8pPr>
            <a:lvl9pPr marL="3200400" indent="0">
              <a:buNone/>
              <a:defRPr sz="1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074" y="2837855"/>
            <a:ext cx="4572000" cy="2229445"/>
          </a:xfrm>
        </p:spPr>
        <p:txBody>
          <a:bodyPr anchor="t">
            <a:normAutofit/>
          </a:bodyPr>
          <a:lstStyle>
            <a:lvl1pPr>
              <a:defRPr sz="1575"/>
            </a:lvl1pPr>
            <a:lvl2pPr>
              <a:defRPr sz="1400"/>
            </a:lvl2pPr>
            <a:lvl3pPr>
              <a:defRPr sz="1225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40437" y="2333625"/>
            <a:ext cx="4316513" cy="504229"/>
          </a:xfrm>
        </p:spPr>
        <p:txBody>
          <a:bodyPr anchor="b">
            <a:noAutofit/>
          </a:bodyPr>
          <a:lstStyle>
            <a:lvl1pPr marL="0" indent="0">
              <a:buNone/>
              <a:defRPr sz="2450" b="0"/>
            </a:lvl1pPr>
            <a:lvl2pPr marL="400050" indent="0">
              <a:buNone/>
              <a:defRPr sz="1750" b="1"/>
            </a:lvl2pPr>
            <a:lvl3pPr marL="800100" indent="0">
              <a:buNone/>
              <a:defRPr sz="1575" b="1"/>
            </a:lvl3pPr>
            <a:lvl4pPr marL="1200150" indent="0">
              <a:buNone/>
              <a:defRPr sz="1400" b="1"/>
            </a:lvl4pPr>
            <a:lvl5pPr marL="1600200" indent="0">
              <a:buNone/>
              <a:defRPr sz="1400" b="1"/>
            </a:lvl5pPr>
            <a:lvl6pPr marL="2000250" indent="0">
              <a:buNone/>
              <a:defRPr sz="1400" b="1"/>
            </a:lvl6pPr>
            <a:lvl7pPr marL="2400300" indent="0">
              <a:buNone/>
              <a:defRPr sz="1400" b="1"/>
            </a:lvl7pPr>
            <a:lvl8pPr marL="2800350" indent="0">
              <a:buNone/>
              <a:defRPr sz="1400" b="1"/>
            </a:lvl8pPr>
            <a:lvl9pPr marL="3200400" indent="0">
              <a:buNone/>
              <a:defRPr sz="1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4949" y="2837855"/>
            <a:ext cx="4572001" cy="2229445"/>
          </a:xfrm>
        </p:spPr>
        <p:txBody>
          <a:bodyPr anchor="t">
            <a:normAutofit/>
          </a:bodyPr>
          <a:lstStyle>
            <a:lvl1pPr>
              <a:defRPr sz="1575"/>
            </a:lvl1pPr>
            <a:lvl2pPr>
              <a:defRPr sz="1400"/>
            </a:lvl2pPr>
            <a:lvl3pPr>
              <a:defRPr sz="1225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CCD7-D262-472B-B052-8A5DFBF708A2}" type="datetimeFigureOut">
              <a:rPr lang="en-GB" smtClean="0"/>
              <a:t>2025-08-01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D490-CE23-4D81-BB27-062A696C7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52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CCD7-D262-472B-B052-8A5DFBF708A2}" type="datetimeFigureOut">
              <a:rPr lang="en-GB" smtClean="0"/>
              <a:t>2025-08-01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D490-CE23-4D81-BB27-062A696C7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02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CCD7-D262-472B-B052-8A5DFBF708A2}" type="datetimeFigureOut">
              <a:rPr lang="en-GB" smtClean="0"/>
              <a:t>2025-08-01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D490-CE23-4D81-BB27-062A696C7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9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73" y="1400175"/>
            <a:ext cx="3327301" cy="12001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824" y="533401"/>
            <a:ext cx="5572126" cy="4533900"/>
          </a:xfrm>
        </p:spPr>
        <p:txBody>
          <a:bodyPr anchor="ctr">
            <a:normAutofit/>
          </a:bodyPr>
          <a:lstStyle>
            <a:lvl1pPr>
              <a:defRPr sz="1750"/>
            </a:lvl1pPr>
            <a:lvl2pPr>
              <a:defRPr sz="1575"/>
            </a:lvl2pPr>
            <a:lvl3pPr>
              <a:defRPr sz="1400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073" y="2600325"/>
            <a:ext cx="3327301" cy="1600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00050" indent="0">
              <a:buNone/>
              <a:defRPr sz="1050"/>
            </a:lvl2pPr>
            <a:lvl3pPr marL="800100" indent="0">
              <a:buNone/>
              <a:defRPr sz="875"/>
            </a:lvl3pPr>
            <a:lvl4pPr marL="1200150" indent="0">
              <a:buNone/>
              <a:defRPr sz="788"/>
            </a:lvl4pPr>
            <a:lvl5pPr marL="1600200" indent="0">
              <a:buNone/>
              <a:defRPr sz="788"/>
            </a:lvl5pPr>
            <a:lvl6pPr marL="2000250" indent="0">
              <a:buNone/>
              <a:defRPr sz="788"/>
            </a:lvl6pPr>
            <a:lvl7pPr marL="2400300" indent="0">
              <a:buNone/>
              <a:defRPr sz="788"/>
            </a:lvl7pPr>
            <a:lvl8pPr marL="2800350" indent="0">
              <a:buNone/>
              <a:defRPr sz="788"/>
            </a:lvl8pPr>
            <a:lvl9pPr marL="320040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CCD7-D262-472B-B052-8A5DFBF708A2}" type="datetimeFigureOut">
              <a:rPr lang="en-GB" smtClean="0"/>
              <a:t>2025-08-01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D490-CE23-4D81-BB27-062A696C7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71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73" y="1400175"/>
            <a:ext cx="5000626" cy="1200150"/>
          </a:xfrm>
        </p:spPr>
        <p:txBody>
          <a:bodyPr anchor="b">
            <a:normAutofit/>
          </a:bodyPr>
          <a:lstStyle>
            <a:lvl1pPr algn="l">
              <a:defRPr sz="245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69125" y="-16002"/>
            <a:ext cx="3071812" cy="6040755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00050" indent="0">
              <a:buNone/>
              <a:defRPr sz="1400"/>
            </a:lvl2pPr>
            <a:lvl3pPr marL="800100" indent="0">
              <a:buNone/>
              <a:defRPr sz="1400"/>
            </a:lvl3pPr>
            <a:lvl4pPr marL="1200150" indent="0">
              <a:buNone/>
              <a:defRPr sz="1400"/>
            </a:lvl4pPr>
            <a:lvl5pPr marL="1600200" indent="0">
              <a:buNone/>
              <a:defRPr sz="1400"/>
            </a:lvl5pPr>
            <a:lvl6pPr marL="2000250" indent="0">
              <a:buNone/>
              <a:defRPr sz="1400"/>
            </a:lvl6pPr>
            <a:lvl7pPr marL="2400300" indent="0">
              <a:buNone/>
              <a:defRPr sz="1400"/>
            </a:lvl7pPr>
            <a:lvl8pPr marL="2800350" indent="0">
              <a:buNone/>
              <a:defRPr sz="1400"/>
            </a:lvl8pPr>
            <a:lvl9pPr marL="3200400" indent="0">
              <a:buNone/>
              <a:defRPr sz="1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073" y="2600325"/>
            <a:ext cx="5000626" cy="1600200"/>
          </a:xfrm>
        </p:spPr>
        <p:txBody>
          <a:bodyPr>
            <a:normAutofit/>
          </a:bodyPr>
          <a:lstStyle>
            <a:lvl1pPr marL="0" indent="0">
              <a:buNone/>
              <a:defRPr sz="1575"/>
            </a:lvl1pPr>
            <a:lvl2pPr marL="400050" indent="0">
              <a:buNone/>
              <a:defRPr sz="1050"/>
            </a:lvl2pPr>
            <a:lvl3pPr marL="800100" indent="0">
              <a:buNone/>
              <a:defRPr sz="875"/>
            </a:lvl3pPr>
            <a:lvl4pPr marL="1200150" indent="0">
              <a:buNone/>
              <a:defRPr sz="788"/>
            </a:lvl4pPr>
            <a:lvl5pPr marL="1600200" indent="0">
              <a:buNone/>
              <a:defRPr sz="788"/>
            </a:lvl5pPr>
            <a:lvl6pPr marL="2000250" indent="0">
              <a:buNone/>
              <a:defRPr sz="788"/>
            </a:lvl6pPr>
            <a:lvl7pPr marL="2400300" indent="0">
              <a:buNone/>
              <a:defRPr sz="788"/>
            </a:lvl7pPr>
            <a:lvl8pPr marL="2800350" indent="0">
              <a:buNone/>
              <a:defRPr sz="788"/>
            </a:lvl8pPr>
            <a:lvl9pPr marL="320040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9261" y="5147866"/>
            <a:ext cx="857250" cy="319484"/>
          </a:xfrm>
        </p:spPr>
        <p:txBody>
          <a:bodyPr/>
          <a:lstStyle/>
          <a:p>
            <a:fld id="{ABDCCCD7-D262-472B-B052-8A5DFBF708A2}" type="datetimeFigureOut">
              <a:rPr lang="en-GB" smtClean="0"/>
              <a:t>2025-08-01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0074" y="5147866"/>
            <a:ext cx="4786313" cy="31948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071199" y="5147866"/>
            <a:ext cx="302407" cy="319484"/>
          </a:xfrm>
        </p:spPr>
        <p:txBody>
          <a:bodyPr/>
          <a:lstStyle/>
          <a:p>
            <a:fld id="{C280D490-CE23-4D81-BB27-062A696C7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92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0075" y="533400"/>
            <a:ext cx="9286873" cy="1666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075" y="2333625"/>
            <a:ext cx="9286873" cy="2733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85261" y="5147866"/>
            <a:ext cx="1500188" cy="319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BDCCCD7-D262-472B-B052-8A5DFBF708A2}" type="datetimeFigureOut">
              <a:rPr lang="en-GB" smtClean="0"/>
              <a:t>2025-08-01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074" y="5147866"/>
            <a:ext cx="7072313" cy="319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6887" y="5147866"/>
            <a:ext cx="516719" cy="319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280D490-CE23-4D81-BB27-062A696C7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800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0005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0031" indent="-250031" algn="l" defTabSz="400050" rtl="0" eaLnBrk="1" latinLnBrk="0" hangingPunct="1">
        <a:spcBef>
          <a:spcPct val="20000"/>
        </a:spcBef>
        <a:spcAft>
          <a:spcPts val="525"/>
        </a:spcAft>
        <a:buClr>
          <a:schemeClr val="tx1"/>
        </a:buClr>
        <a:buSzPct val="100000"/>
        <a:buFont typeface="Arial"/>
        <a:buChar char="•"/>
        <a:defRPr sz="17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650081" indent="-250031" algn="l" defTabSz="400050" rtl="0" eaLnBrk="1" latinLnBrk="0" hangingPunct="1">
        <a:spcBef>
          <a:spcPct val="20000"/>
        </a:spcBef>
        <a:spcAft>
          <a:spcPts val="525"/>
        </a:spcAft>
        <a:buClr>
          <a:schemeClr val="tx1"/>
        </a:buClr>
        <a:buSzPct val="100000"/>
        <a:buFont typeface="Arial"/>
        <a:buChar char="•"/>
        <a:defRPr sz="157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050131" indent="-250031" algn="l" defTabSz="400050" rtl="0" eaLnBrk="1" latinLnBrk="0" hangingPunct="1">
        <a:spcBef>
          <a:spcPct val="20000"/>
        </a:spcBef>
        <a:spcAft>
          <a:spcPts val="525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350169" indent="-150019" algn="l" defTabSz="400050" rtl="0" eaLnBrk="1" latinLnBrk="0" hangingPunct="1">
        <a:spcBef>
          <a:spcPct val="20000"/>
        </a:spcBef>
        <a:spcAft>
          <a:spcPts val="525"/>
        </a:spcAft>
        <a:buClr>
          <a:schemeClr val="tx1"/>
        </a:buClr>
        <a:buSzPct val="100000"/>
        <a:buFont typeface="Arial"/>
        <a:buChar char="•"/>
        <a:defRPr sz="12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750219" indent="-150019" algn="l" defTabSz="400050" rtl="0" eaLnBrk="1" latinLnBrk="0" hangingPunct="1">
        <a:spcBef>
          <a:spcPct val="20000"/>
        </a:spcBef>
        <a:spcAft>
          <a:spcPts val="525"/>
        </a:spcAft>
        <a:buClr>
          <a:schemeClr val="tx1"/>
        </a:buClr>
        <a:buSzPct val="100000"/>
        <a:buFont typeface="Arial"/>
        <a:buChar char="•"/>
        <a:defRPr sz="122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200275" indent="-200025" algn="l" defTabSz="400050" rtl="0" eaLnBrk="1" latinLnBrk="0" hangingPunct="1">
        <a:spcBef>
          <a:spcPct val="20000"/>
        </a:spcBef>
        <a:spcAft>
          <a:spcPts val="525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600325" indent="-200025" algn="l" defTabSz="400050" rtl="0" eaLnBrk="1" latinLnBrk="0" hangingPunct="1">
        <a:spcBef>
          <a:spcPct val="20000"/>
        </a:spcBef>
        <a:spcAft>
          <a:spcPts val="525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000375" indent="-200025" algn="l" defTabSz="400050" rtl="0" eaLnBrk="1" latinLnBrk="0" hangingPunct="1">
        <a:spcBef>
          <a:spcPct val="20000"/>
        </a:spcBef>
        <a:spcAft>
          <a:spcPts val="525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400425" indent="-200025" algn="l" defTabSz="400050" rtl="0" eaLnBrk="1" latinLnBrk="0" hangingPunct="1">
        <a:spcBef>
          <a:spcPct val="20000"/>
        </a:spcBef>
        <a:spcAft>
          <a:spcPts val="525"/>
        </a:spcAft>
        <a:buClr>
          <a:schemeClr val="tx1"/>
        </a:buClr>
        <a:buSzPct val="100000"/>
        <a:buFont typeface="Arial"/>
        <a:buChar char="•"/>
        <a:defRPr sz="105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005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algn="l" defTabSz="40005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algn="l" defTabSz="40005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algn="l" defTabSz="40005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algn="l" defTabSz="40005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250" algn="l" defTabSz="40005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algn="l" defTabSz="40005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350" algn="l" defTabSz="40005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400" algn="l" defTabSz="40005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458998-75F0-04E1-BE38-2FA8DA7CE63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l="-35237" r="-35429"/>
          <a:stretch>
            <a:fillRect/>
          </a:stretch>
        </p:blipFill>
        <p:spPr>
          <a:xfrm>
            <a:off x="381019" y="9"/>
            <a:ext cx="10667983" cy="6000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C18628-5771-DFAE-D997-A3928F6F4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3135" y="790575"/>
            <a:ext cx="7591695" cy="2800350"/>
          </a:xfrm>
        </p:spPr>
        <p:txBody>
          <a:bodyPr>
            <a:normAutofit/>
          </a:bodyPr>
          <a:lstStyle/>
          <a:p>
            <a:r>
              <a:rPr lang="en-GB" sz="7000" dirty="0"/>
              <a:t>LEYTON ORIENT</a:t>
            </a:r>
            <a:br>
              <a:rPr lang="en-GB" sz="5000" dirty="0"/>
            </a:br>
            <a:r>
              <a:rPr lang="en-GB" sz="4000" dirty="0"/>
              <a:t>Manager Career</a:t>
            </a:r>
            <a:endParaRPr lang="en-GB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2FDDA-6BAD-B53C-1F84-3519BA2AF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3135" y="3657600"/>
            <a:ext cx="7591695" cy="1666875"/>
          </a:xfrm>
        </p:spPr>
        <p:txBody>
          <a:bodyPr>
            <a:normAutofit/>
          </a:bodyPr>
          <a:lstStyle/>
          <a:p>
            <a:r>
              <a:rPr lang="en-GB" sz="2500" dirty="0"/>
              <a:t>					March 2025</a:t>
            </a:r>
          </a:p>
        </p:txBody>
      </p:sp>
      <p:pic>
        <p:nvPicPr>
          <p:cNvPr id="16" name="Picture 15" descr="A green logo with black background&#10;&#10;AI-generated content may be incorrect.">
            <a:extLst>
              <a:ext uri="{FF2B5EF4-FFF2-40B4-BE49-F238E27FC236}">
                <a16:creationId xmlns:a16="http://schemas.microsoft.com/office/drawing/2014/main" id="{406F74E8-5CFB-3153-B9B6-7DCCA0513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28" y="4489891"/>
            <a:ext cx="1919375" cy="4880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250231-A9E3-23CE-675D-A038FBFA1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668" y="3723232"/>
            <a:ext cx="1612340" cy="41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90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14</TotalTime>
  <Words>12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LEYTON ORIENT Manager Career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Alfred TANG</dc:creator>
  <cp:lastModifiedBy>Alfred TANG</cp:lastModifiedBy>
  <cp:revision>5</cp:revision>
  <dcterms:created xsi:type="dcterms:W3CDTF">2025-08-01T04:53:37Z</dcterms:created>
  <dcterms:modified xsi:type="dcterms:W3CDTF">2025-08-01T05:10:25Z</dcterms:modified>
</cp:coreProperties>
</file>