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"/>
  </p:notesMasterIdLst>
  <p:sldIdLst>
    <p:sldId id="256" r:id="rId2"/>
  </p:sldIdLst>
  <p:sldSz cx="60833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9" autoAdjust="0"/>
    <p:restoredTop sz="94660"/>
  </p:normalViewPr>
  <p:slideViewPr>
    <p:cSldViewPr snapToGrid="0">
      <p:cViewPr>
        <p:scale>
          <a:sx n="75" d="100"/>
          <a:sy n="75" d="100"/>
        </p:scale>
        <p:origin x="24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E5B33-1FD0-4622-9121-4CFD67EC23CE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126C97-F9C7-44BB-984D-672C5377FE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Jay Stansfield</a:t>
          </a:r>
        </a:p>
      </dgm:t>
    </dgm:pt>
    <dgm:pt modelId="{BA2D2546-1756-456F-B1E2-EB3BE320B3D0}" type="parTrans" cxnId="{292CD98F-AFA2-4DED-A95D-3F77181A975C}">
      <dgm:prSet/>
      <dgm:spPr/>
      <dgm:t>
        <a:bodyPr/>
        <a:lstStyle/>
        <a:p>
          <a:endParaRPr lang="en-GB"/>
        </a:p>
      </dgm:t>
    </dgm:pt>
    <dgm:pt modelId="{DB0EB35C-2B9F-496F-86DF-9FF5CC1DB7F0}" type="sibTrans" cxnId="{292CD98F-AFA2-4DED-A95D-3F77181A975C}">
      <dgm:prSet/>
      <dgm:spPr/>
      <dgm:t>
        <a:bodyPr/>
        <a:lstStyle/>
        <a:p>
          <a:endParaRPr lang="en-GB"/>
        </a:p>
      </dgm:t>
    </dgm:pt>
    <dgm:pt modelId="{9A912B08-01E3-4C4F-9097-505B6F7FF36A}" type="pres">
      <dgm:prSet presAssocID="{91DE5B33-1FD0-4622-9121-4CFD67EC23CE}" presName="Name0" presStyleCnt="0">
        <dgm:presLayoutVars>
          <dgm:chMax/>
          <dgm:chPref/>
          <dgm:dir/>
        </dgm:presLayoutVars>
      </dgm:prSet>
      <dgm:spPr/>
    </dgm:pt>
    <dgm:pt modelId="{B2C7DC7F-8A86-4A30-BBBB-4256DFE13A2A}" type="pres">
      <dgm:prSet presAssocID="{74126C97-F9C7-44BB-984D-672C5377FEDC}" presName="composite" presStyleCnt="0">
        <dgm:presLayoutVars>
          <dgm:chMax val="1"/>
          <dgm:chPref val="1"/>
        </dgm:presLayoutVars>
      </dgm:prSet>
      <dgm:spPr/>
    </dgm:pt>
    <dgm:pt modelId="{2896F79B-4033-4755-96E4-F41A53A7BB75}" type="pres">
      <dgm:prSet presAssocID="{74126C97-F9C7-44BB-984D-672C5377FEDC}" presName="Accent" presStyleLbl="trAlignAcc1" presStyleIdx="0" presStyleCnt="1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8C9A56E0-CAFE-4E64-BAE4-8469C14A6CED}" type="pres">
      <dgm:prSet presAssocID="{74126C97-F9C7-44BB-984D-672C5377FEDC}" presName="Image" presStyleLbl="alignImgPlace1" presStyleIdx="0" presStyleCnt="1" custScaleY="11778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65A136-1C6A-4070-A430-25936888EACE}" type="pres">
      <dgm:prSet presAssocID="{74126C97-F9C7-44BB-984D-672C5377FEDC}" presName="ChildComposite" presStyleCnt="0"/>
      <dgm:spPr/>
    </dgm:pt>
    <dgm:pt modelId="{75441B47-AE40-400F-AFFC-A00862C043AC}" type="pres">
      <dgm:prSet presAssocID="{74126C97-F9C7-44BB-984D-672C5377FED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2E00B9-DC58-495C-8BF8-4AC0C7D7A399}" type="pres">
      <dgm:prSet presAssocID="{74126C97-F9C7-44BB-984D-672C5377FED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E37E3250-9011-42E5-836A-BB41A4B31A75}" type="presOf" srcId="{74126C97-F9C7-44BB-984D-672C5377FEDC}" destId="{D12E00B9-DC58-495C-8BF8-4AC0C7D7A399}" srcOrd="0" destOrd="0" presId="urn:microsoft.com/office/officeart/2008/layout/CaptionedPictures"/>
    <dgm:cxn modelId="{292CD98F-AFA2-4DED-A95D-3F77181A975C}" srcId="{91DE5B33-1FD0-4622-9121-4CFD67EC23CE}" destId="{74126C97-F9C7-44BB-984D-672C5377FEDC}" srcOrd="0" destOrd="0" parTransId="{BA2D2546-1756-456F-B1E2-EB3BE320B3D0}" sibTransId="{DB0EB35C-2B9F-496F-86DF-9FF5CC1DB7F0}"/>
    <dgm:cxn modelId="{EB5BE7AC-A575-48AB-B150-33141520092A}" type="presOf" srcId="{91DE5B33-1FD0-4622-9121-4CFD67EC23CE}" destId="{9A912B08-01E3-4C4F-9097-505B6F7FF36A}" srcOrd="0" destOrd="0" presId="urn:microsoft.com/office/officeart/2008/layout/CaptionedPictures"/>
    <dgm:cxn modelId="{9EDC0A6B-6A47-4E24-B367-781C5B97210C}" type="presParOf" srcId="{9A912B08-01E3-4C4F-9097-505B6F7FF36A}" destId="{B2C7DC7F-8A86-4A30-BBBB-4256DFE13A2A}" srcOrd="0" destOrd="0" presId="urn:microsoft.com/office/officeart/2008/layout/CaptionedPictures"/>
    <dgm:cxn modelId="{CA0BE7E6-B25D-47FC-8B19-0DA18CE0E3B7}" type="presParOf" srcId="{B2C7DC7F-8A86-4A30-BBBB-4256DFE13A2A}" destId="{2896F79B-4033-4755-96E4-F41A53A7BB75}" srcOrd="0" destOrd="0" presId="urn:microsoft.com/office/officeart/2008/layout/CaptionedPictures"/>
    <dgm:cxn modelId="{B3705D2C-93CF-4082-911B-D45ED776AEE2}" type="presParOf" srcId="{B2C7DC7F-8A86-4A30-BBBB-4256DFE13A2A}" destId="{8C9A56E0-CAFE-4E64-BAE4-8469C14A6CED}" srcOrd="1" destOrd="0" presId="urn:microsoft.com/office/officeart/2008/layout/CaptionedPictures"/>
    <dgm:cxn modelId="{7248F3EF-751F-405F-9913-9E45DBC4B6E9}" type="presParOf" srcId="{B2C7DC7F-8A86-4A30-BBBB-4256DFE13A2A}" destId="{0065A136-1C6A-4070-A430-25936888EACE}" srcOrd="2" destOrd="0" presId="urn:microsoft.com/office/officeart/2008/layout/CaptionedPictures"/>
    <dgm:cxn modelId="{509556EB-F20F-40A7-B94C-6B0283C55AF0}" type="presParOf" srcId="{0065A136-1C6A-4070-A430-25936888EACE}" destId="{75441B47-AE40-400F-AFFC-A00862C043AC}" srcOrd="0" destOrd="0" presId="urn:microsoft.com/office/officeart/2008/layout/CaptionedPictures"/>
    <dgm:cxn modelId="{ACBF29E7-A9E8-4669-8651-2E7051F55163}" type="presParOf" srcId="{0065A136-1C6A-4070-A430-25936888EACE}" destId="{D12E00B9-DC58-495C-8BF8-4AC0C7D7A399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E5B33-1FD0-4622-9121-4CFD67EC23CE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126C97-F9C7-44BB-984D-672C5377FE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Ollie O'Neill</a:t>
          </a:r>
        </a:p>
      </dgm:t>
    </dgm:pt>
    <dgm:pt modelId="{BA2D2546-1756-456F-B1E2-EB3BE320B3D0}" type="parTrans" cxnId="{292CD98F-AFA2-4DED-A95D-3F77181A975C}">
      <dgm:prSet/>
      <dgm:spPr/>
      <dgm:t>
        <a:bodyPr/>
        <a:lstStyle/>
        <a:p>
          <a:endParaRPr lang="en-GB"/>
        </a:p>
      </dgm:t>
    </dgm:pt>
    <dgm:pt modelId="{DB0EB35C-2B9F-496F-86DF-9FF5CC1DB7F0}" type="sibTrans" cxnId="{292CD98F-AFA2-4DED-A95D-3F77181A975C}">
      <dgm:prSet/>
      <dgm:spPr/>
      <dgm:t>
        <a:bodyPr/>
        <a:lstStyle/>
        <a:p>
          <a:endParaRPr lang="en-GB"/>
        </a:p>
      </dgm:t>
    </dgm:pt>
    <dgm:pt modelId="{2D116957-6A65-487A-82DD-5EADCE454CE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Will </a:t>
          </a:r>
          <a:r>
            <a:rPr lang="en-GB" dirty="0" err="1"/>
            <a:t>Lankshear</a:t>
          </a:r>
          <a:endParaRPr lang="en-GB" dirty="0"/>
        </a:p>
      </dgm:t>
    </dgm:pt>
    <dgm:pt modelId="{8AB8D494-3763-4E48-88B2-A94C757232DF}" type="parTrans" cxnId="{CF90D13B-30F0-4E95-8E1D-3163CB282671}">
      <dgm:prSet/>
      <dgm:spPr/>
      <dgm:t>
        <a:bodyPr/>
        <a:lstStyle/>
        <a:p>
          <a:endParaRPr lang="en-GB"/>
        </a:p>
      </dgm:t>
    </dgm:pt>
    <dgm:pt modelId="{D14AB576-D49F-4BC3-92CD-B590FE48A995}" type="sibTrans" cxnId="{CF90D13B-30F0-4E95-8E1D-3163CB282671}">
      <dgm:prSet/>
      <dgm:spPr/>
      <dgm:t>
        <a:bodyPr/>
        <a:lstStyle/>
        <a:p>
          <a:endParaRPr lang="en-GB"/>
        </a:p>
      </dgm:t>
    </dgm:pt>
    <dgm:pt modelId="{B16F4C79-45D9-4978-88D2-DCC9D9B417E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Dominic Ball</a:t>
          </a:r>
        </a:p>
      </dgm:t>
    </dgm:pt>
    <dgm:pt modelId="{8BD967E2-24FF-48BD-A824-9A8875A90BA8}" type="parTrans" cxnId="{5390AB1C-C281-4F02-8FEC-3FE461793ADD}">
      <dgm:prSet/>
      <dgm:spPr/>
      <dgm:t>
        <a:bodyPr/>
        <a:lstStyle/>
        <a:p>
          <a:endParaRPr lang="en-GB"/>
        </a:p>
      </dgm:t>
    </dgm:pt>
    <dgm:pt modelId="{F4B888CD-47C4-41AE-85EA-B71F9C545184}" type="sibTrans" cxnId="{5390AB1C-C281-4F02-8FEC-3FE461793ADD}">
      <dgm:prSet/>
      <dgm:spPr/>
      <dgm:t>
        <a:bodyPr/>
        <a:lstStyle/>
        <a:p>
          <a:endParaRPr lang="en-GB"/>
        </a:p>
      </dgm:t>
    </dgm:pt>
    <dgm:pt modelId="{18F5D357-D61E-485D-B6D1-1C60A7CF630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Ethan Galbraith</a:t>
          </a:r>
        </a:p>
      </dgm:t>
    </dgm:pt>
    <dgm:pt modelId="{3CF3F8EA-565D-41C5-A2FC-70DA69E3F313}" type="parTrans" cxnId="{E78035DA-0EB8-45A1-950E-3423BA214380}">
      <dgm:prSet/>
      <dgm:spPr/>
      <dgm:t>
        <a:bodyPr/>
        <a:lstStyle/>
        <a:p>
          <a:endParaRPr lang="en-GB"/>
        </a:p>
      </dgm:t>
    </dgm:pt>
    <dgm:pt modelId="{62AFEFE1-335C-47A4-A5FB-9FC6BA4539CD}" type="sibTrans" cxnId="{E78035DA-0EB8-45A1-950E-3423BA214380}">
      <dgm:prSet/>
      <dgm:spPr/>
      <dgm:t>
        <a:bodyPr/>
        <a:lstStyle/>
        <a:p>
          <a:endParaRPr lang="en-GB"/>
        </a:p>
      </dgm:t>
    </dgm:pt>
    <dgm:pt modelId="{B7AF0A0E-2BDB-449D-902D-ABFFECD4923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Brandon Cooper</a:t>
          </a:r>
        </a:p>
      </dgm:t>
    </dgm:pt>
    <dgm:pt modelId="{B5B13384-8F3F-44CA-B371-46E08CAF072C}" type="parTrans" cxnId="{EFEA9CDB-798B-4830-AFBF-022C06ADC6D5}">
      <dgm:prSet/>
      <dgm:spPr/>
      <dgm:t>
        <a:bodyPr/>
        <a:lstStyle/>
        <a:p>
          <a:endParaRPr lang="en-GB"/>
        </a:p>
      </dgm:t>
    </dgm:pt>
    <dgm:pt modelId="{105C3EE0-5A92-43E7-9831-A5A869224465}" type="sibTrans" cxnId="{EFEA9CDB-798B-4830-AFBF-022C06ADC6D5}">
      <dgm:prSet/>
      <dgm:spPr/>
      <dgm:t>
        <a:bodyPr/>
        <a:lstStyle/>
        <a:p>
          <a:endParaRPr lang="en-GB"/>
        </a:p>
      </dgm:t>
    </dgm:pt>
    <dgm:pt modelId="{1A02948E-38BB-4A02-8CAF-92AE44C294A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Ben Davis</a:t>
          </a:r>
        </a:p>
      </dgm:t>
    </dgm:pt>
    <dgm:pt modelId="{BF38A590-98B6-44EF-9E53-86159D6B9557}" type="parTrans" cxnId="{30510203-D9B9-4A2A-A08E-9A901CF4154B}">
      <dgm:prSet/>
      <dgm:spPr/>
      <dgm:t>
        <a:bodyPr/>
        <a:lstStyle/>
        <a:p>
          <a:endParaRPr lang="en-GB"/>
        </a:p>
      </dgm:t>
    </dgm:pt>
    <dgm:pt modelId="{9D1347AC-D3C7-4A39-8A29-60B662B165EB}" type="sibTrans" cxnId="{30510203-D9B9-4A2A-A08E-9A901CF4154B}">
      <dgm:prSet/>
      <dgm:spPr/>
      <dgm:t>
        <a:bodyPr/>
        <a:lstStyle/>
        <a:p>
          <a:endParaRPr lang="en-GB"/>
        </a:p>
      </dgm:t>
    </dgm:pt>
    <dgm:pt modelId="{2C102FF3-9E9E-4CE2-ADC8-7F973EB5103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Jamie Donley</a:t>
          </a:r>
        </a:p>
      </dgm:t>
    </dgm:pt>
    <dgm:pt modelId="{7F978E49-A31B-4495-9BF3-E3295BAF088F}" type="parTrans" cxnId="{B3689495-6FBE-4013-B175-E0766E504A68}">
      <dgm:prSet/>
      <dgm:spPr/>
      <dgm:t>
        <a:bodyPr/>
        <a:lstStyle/>
        <a:p>
          <a:endParaRPr lang="en-GB"/>
        </a:p>
      </dgm:t>
    </dgm:pt>
    <dgm:pt modelId="{7FE650D9-69E3-49C8-86BF-30F00A3A5C7A}" type="sibTrans" cxnId="{B3689495-6FBE-4013-B175-E0766E504A68}">
      <dgm:prSet/>
      <dgm:spPr/>
      <dgm:t>
        <a:bodyPr/>
        <a:lstStyle/>
        <a:p>
          <a:endParaRPr lang="en-GB"/>
        </a:p>
      </dgm:t>
    </dgm:pt>
    <dgm:pt modelId="{9BCDA06D-F88B-4D2D-A35E-F9C225A2FA7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Omar Beckles</a:t>
          </a:r>
        </a:p>
      </dgm:t>
    </dgm:pt>
    <dgm:pt modelId="{E2DB5FF1-4B40-4673-845D-22147C49C98C}" type="parTrans" cxnId="{0007959C-1BDB-4973-BBAB-2179BE83C319}">
      <dgm:prSet/>
      <dgm:spPr/>
      <dgm:t>
        <a:bodyPr/>
        <a:lstStyle/>
        <a:p>
          <a:endParaRPr lang="en-GB"/>
        </a:p>
      </dgm:t>
    </dgm:pt>
    <dgm:pt modelId="{45270CB7-339D-4065-A77C-082163644D19}" type="sibTrans" cxnId="{0007959C-1BDB-4973-BBAB-2179BE83C319}">
      <dgm:prSet/>
      <dgm:spPr/>
      <dgm:t>
        <a:bodyPr/>
        <a:lstStyle/>
        <a:p>
          <a:endParaRPr lang="en-GB"/>
        </a:p>
      </dgm:t>
    </dgm:pt>
    <dgm:pt modelId="{3AAEEE64-4842-4E9D-BD30-22062DC00F5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James Wilson</a:t>
          </a:r>
        </a:p>
      </dgm:t>
    </dgm:pt>
    <dgm:pt modelId="{9F1380D9-F815-4639-A311-BE277FD452CA}" type="parTrans" cxnId="{5387027A-54CD-4D22-A037-A3C73F0AD4B6}">
      <dgm:prSet/>
      <dgm:spPr/>
      <dgm:t>
        <a:bodyPr/>
        <a:lstStyle/>
        <a:p>
          <a:endParaRPr lang="en-GB"/>
        </a:p>
      </dgm:t>
    </dgm:pt>
    <dgm:pt modelId="{F11F26B5-766B-4435-82E2-49144AFCB7B8}" type="sibTrans" cxnId="{5387027A-54CD-4D22-A037-A3C73F0AD4B6}">
      <dgm:prSet/>
      <dgm:spPr/>
      <dgm:t>
        <a:bodyPr/>
        <a:lstStyle/>
        <a:p>
          <a:endParaRPr lang="en-GB"/>
        </a:p>
      </dgm:t>
    </dgm:pt>
    <dgm:pt modelId="{BA90017E-D994-415D-95ED-166B082C294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Alfie Dorrington</a:t>
          </a:r>
        </a:p>
      </dgm:t>
    </dgm:pt>
    <dgm:pt modelId="{A5BFBC8F-A354-46F9-88A4-9FBED994B218}" type="parTrans" cxnId="{9CDE1870-9AD9-4301-9911-86C828E873F0}">
      <dgm:prSet/>
      <dgm:spPr/>
      <dgm:t>
        <a:bodyPr/>
        <a:lstStyle/>
        <a:p>
          <a:endParaRPr lang="en-GB"/>
        </a:p>
      </dgm:t>
    </dgm:pt>
    <dgm:pt modelId="{A0BCF484-7D41-4439-B633-063C299499E2}" type="sibTrans" cxnId="{9CDE1870-9AD9-4301-9911-86C828E873F0}">
      <dgm:prSet/>
      <dgm:spPr/>
      <dgm:t>
        <a:bodyPr/>
        <a:lstStyle/>
        <a:p>
          <a:endParaRPr lang="en-GB"/>
        </a:p>
      </dgm:t>
    </dgm:pt>
    <dgm:pt modelId="{B598C4C6-1AEE-43FC-86BB-047846F9855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Luca Lipani</a:t>
          </a:r>
        </a:p>
      </dgm:t>
    </dgm:pt>
    <dgm:pt modelId="{BA1DBEA6-779D-4611-8DDE-D82DA9AB987D}" type="parTrans" cxnId="{9543AD0F-68D9-47DC-873D-4E20A46C7E89}">
      <dgm:prSet/>
      <dgm:spPr/>
      <dgm:t>
        <a:bodyPr/>
        <a:lstStyle/>
        <a:p>
          <a:endParaRPr lang="en-GB"/>
        </a:p>
      </dgm:t>
    </dgm:pt>
    <dgm:pt modelId="{C2040EE9-53B6-42FF-B372-A028B378066E}" type="sibTrans" cxnId="{9543AD0F-68D9-47DC-873D-4E20A46C7E89}">
      <dgm:prSet/>
      <dgm:spPr/>
      <dgm:t>
        <a:bodyPr/>
        <a:lstStyle/>
        <a:p>
          <a:endParaRPr lang="en-GB"/>
        </a:p>
      </dgm:t>
    </dgm:pt>
    <dgm:pt modelId="{8EE5F07E-927D-4C36-B645-A957CE375AD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Aaron </a:t>
          </a:r>
          <a:r>
            <a:rPr lang="en-GB" dirty="0" err="1"/>
            <a:t>Nemane</a:t>
          </a:r>
          <a:endParaRPr lang="en-GB" dirty="0"/>
        </a:p>
      </dgm:t>
    </dgm:pt>
    <dgm:pt modelId="{AA14ADDE-A5E7-4112-ABE0-1E6BBC8E0616}" type="parTrans" cxnId="{805EF373-4527-4F6F-8344-4E59220F13DF}">
      <dgm:prSet/>
      <dgm:spPr/>
      <dgm:t>
        <a:bodyPr/>
        <a:lstStyle/>
        <a:p>
          <a:endParaRPr lang="en-GB"/>
        </a:p>
      </dgm:t>
    </dgm:pt>
    <dgm:pt modelId="{F51D5142-DB92-41AC-8E6C-AB53CA8861C1}" type="sibTrans" cxnId="{805EF373-4527-4F6F-8344-4E59220F13DF}">
      <dgm:prSet/>
      <dgm:spPr/>
      <dgm:t>
        <a:bodyPr/>
        <a:lstStyle/>
        <a:p>
          <a:endParaRPr lang="en-GB"/>
        </a:p>
      </dgm:t>
    </dgm:pt>
    <dgm:pt modelId="{3C1E2204-B5F8-43E4-A2F2-A1EA7232429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Harry Myers</a:t>
          </a:r>
        </a:p>
      </dgm:t>
    </dgm:pt>
    <dgm:pt modelId="{7EE26455-688D-42F6-8662-478C451617E6}" type="parTrans" cxnId="{E3EBED7A-C09B-4002-BEFC-C7F4DCDE7745}">
      <dgm:prSet/>
      <dgm:spPr/>
      <dgm:t>
        <a:bodyPr/>
        <a:lstStyle/>
        <a:p>
          <a:endParaRPr lang="en-GB"/>
        </a:p>
      </dgm:t>
    </dgm:pt>
    <dgm:pt modelId="{2A637B05-F1BA-4723-B5F8-6F2E45222D79}" type="sibTrans" cxnId="{E3EBED7A-C09B-4002-BEFC-C7F4DCDE7745}">
      <dgm:prSet/>
      <dgm:spPr/>
      <dgm:t>
        <a:bodyPr/>
        <a:lstStyle/>
        <a:p>
          <a:endParaRPr lang="en-GB"/>
        </a:p>
      </dgm:t>
    </dgm:pt>
    <dgm:pt modelId="{4F798768-7B15-48AB-A021-121984AC77C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Guille Rosas</a:t>
          </a:r>
        </a:p>
      </dgm:t>
    </dgm:pt>
    <dgm:pt modelId="{475255A7-B25B-4F0A-BEBD-129BF96828CF}" type="parTrans" cxnId="{DF46F04D-6F98-406E-B192-B85B99866962}">
      <dgm:prSet/>
      <dgm:spPr/>
      <dgm:t>
        <a:bodyPr/>
        <a:lstStyle/>
        <a:p>
          <a:endParaRPr lang="en-GB"/>
        </a:p>
      </dgm:t>
    </dgm:pt>
    <dgm:pt modelId="{7335EF16-09B3-4463-A36C-01796B97C850}" type="sibTrans" cxnId="{DF46F04D-6F98-406E-B192-B85B99866962}">
      <dgm:prSet/>
      <dgm:spPr/>
      <dgm:t>
        <a:bodyPr/>
        <a:lstStyle/>
        <a:p>
          <a:endParaRPr lang="en-GB"/>
        </a:p>
      </dgm:t>
    </dgm:pt>
    <dgm:pt modelId="{118E266D-70D5-402A-804D-B41D5552466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Alfie Bradbury</a:t>
          </a:r>
        </a:p>
      </dgm:t>
    </dgm:pt>
    <dgm:pt modelId="{25E98FD8-75BF-40B4-8EDD-7194AF13A6D2}" type="parTrans" cxnId="{8C7DCB7A-65D2-4E63-8830-DFDF438DE73E}">
      <dgm:prSet/>
      <dgm:spPr/>
      <dgm:t>
        <a:bodyPr/>
        <a:lstStyle/>
        <a:p>
          <a:endParaRPr lang="en-GB"/>
        </a:p>
      </dgm:t>
    </dgm:pt>
    <dgm:pt modelId="{583B6888-E8C1-4C2A-B715-C640F878BAD9}" type="sibTrans" cxnId="{8C7DCB7A-65D2-4E63-8830-DFDF438DE73E}">
      <dgm:prSet/>
      <dgm:spPr/>
      <dgm:t>
        <a:bodyPr/>
        <a:lstStyle/>
        <a:p>
          <a:endParaRPr lang="en-GB"/>
        </a:p>
      </dgm:t>
    </dgm:pt>
    <dgm:pt modelId="{37C73472-CB55-4BCC-AE90-2757053B397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Peyton Miller</a:t>
          </a:r>
        </a:p>
      </dgm:t>
    </dgm:pt>
    <dgm:pt modelId="{BE5D5419-3853-4B26-96A4-6A63910E1AEF}" type="parTrans" cxnId="{8C3445FE-E8CC-4AB1-9B11-DB8F70429245}">
      <dgm:prSet/>
      <dgm:spPr/>
      <dgm:t>
        <a:bodyPr/>
        <a:lstStyle/>
        <a:p>
          <a:endParaRPr lang="en-GB"/>
        </a:p>
      </dgm:t>
    </dgm:pt>
    <dgm:pt modelId="{9A25DF80-9E7E-49EC-9F9E-8E8622036C1B}" type="sibTrans" cxnId="{8C3445FE-E8CC-4AB1-9B11-DB8F70429245}">
      <dgm:prSet/>
      <dgm:spPr/>
      <dgm:t>
        <a:bodyPr/>
        <a:lstStyle/>
        <a:p>
          <a:endParaRPr lang="en-GB"/>
        </a:p>
      </dgm:t>
    </dgm:pt>
    <dgm:pt modelId="{20060E72-ACC8-4A3B-A4E5-99BB4847940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Omari Kellyman [Loan out]</a:t>
          </a:r>
        </a:p>
      </dgm:t>
    </dgm:pt>
    <dgm:pt modelId="{2CDFD62E-2A07-43A5-AB3D-EF8FF2A0D914}" type="parTrans" cxnId="{501ACCA3-34C3-462C-9A4F-CBFEF7DE0D71}">
      <dgm:prSet/>
      <dgm:spPr/>
      <dgm:t>
        <a:bodyPr/>
        <a:lstStyle/>
        <a:p>
          <a:endParaRPr lang="en-GB"/>
        </a:p>
      </dgm:t>
    </dgm:pt>
    <dgm:pt modelId="{E8530C07-DC37-43EA-B16D-3CB1D3714D53}" type="sibTrans" cxnId="{501ACCA3-34C3-462C-9A4F-CBFEF7DE0D71}">
      <dgm:prSet/>
      <dgm:spPr/>
      <dgm:t>
        <a:bodyPr/>
        <a:lstStyle/>
        <a:p>
          <a:endParaRPr lang="en-GB"/>
        </a:p>
      </dgm:t>
    </dgm:pt>
    <dgm:pt modelId="{DD93EA0F-53B2-41F9-B3B6-17609B5A87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Harrison Armstrong</a:t>
          </a:r>
        </a:p>
      </dgm:t>
    </dgm:pt>
    <dgm:pt modelId="{1689B20B-B332-49A7-9167-918E92DB6282}" type="parTrans" cxnId="{6A295D7B-A49D-4EE5-B1A6-8D4C7A1B4B73}">
      <dgm:prSet/>
      <dgm:spPr/>
      <dgm:t>
        <a:bodyPr/>
        <a:lstStyle/>
        <a:p>
          <a:endParaRPr lang="en-GB"/>
        </a:p>
      </dgm:t>
    </dgm:pt>
    <dgm:pt modelId="{0CDE9E08-53C2-4E0A-B370-16E2E70DDB94}" type="sibTrans" cxnId="{6A295D7B-A49D-4EE5-B1A6-8D4C7A1B4B73}">
      <dgm:prSet/>
      <dgm:spPr/>
      <dgm:t>
        <a:bodyPr/>
        <a:lstStyle/>
        <a:p>
          <a:endParaRPr lang="en-GB"/>
        </a:p>
      </dgm:t>
    </dgm:pt>
    <dgm:pt modelId="{17C21364-3790-4868-A5A0-921D9B6781D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Jamie Norman</a:t>
          </a:r>
        </a:p>
      </dgm:t>
    </dgm:pt>
    <dgm:pt modelId="{2D96A04E-F810-489E-A0A6-14D5FDEF21B4}" type="parTrans" cxnId="{F4039849-1C55-460A-8080-C99AC621365D}">
      <dgm:prSet/>
      <dgm:spPr/>
      <dgm:t>
        <a:bodyPr/>
        <a:lstStyle/>
        <a:p>
          <a:endParaRPr lang="en-GB"/>
        </a:p>
      </dgm:t>
    </dgm:pt>
    <dgm:pt modelId="{513B45D2-A1A3-4D30-B5CA-D0E339AA84D1}" type="sibTrans" cxnId="{F4039849-1C55-460A-8080-C99AC621365D}">
      <dgm:prSet/>
      <dgm:spPr/>
      <dgm:t>
        <a:bodyPr/>
        <a:lstStyle/>
        <a:p>
          <a:endParaRPr lang="en-GB"/>
        </a:p>
      </dgm:t>
    </dgm:pt>
    <dgm:pt modelId="{9A912B08-01E3-4C4F-9097-505B6F7FF36A}" type="pres">
      <dgm:prSet presAssocID="{91DE5B33-1FD0-4622-9121-4CFD67EC23CE}" presName="Name0" presStyleCnt="0">
        <dgm:presLayoutVars>
          <dgm:chMax/>
          <dgm:chPref/>
          <dgm:dir/>
        </dgm:presLayoutVars>
      </dgm:prSet>
      <dgm:spPr/>
    </dgm:pt>
    <dgm:pt modelId="{B2C7DC7F-8A86-4A30-BBBB-4256DFE13A2A}" type="pres">
      <dgm:prSet presAssocID="{74126C97-F9C7-44BB-984D-672C5377FEDC}" presName="composite" presStyleCnt="0">
        <dgm:presLayoutVars>
          <dgm:chMax val="1"/>
          <dgm:chPref val="1"/>
        </dgm:presLayoutVars>
      </dgm:prSet>
      <dgm:spPr/>
    </dgm:pt>
    <dgm:pt modelId="{2896F79B-4033-4755-96E4-F41A53A7BB75}" type="pres">
      <dgm:prSet presAssocID="{74126C97-F9C7-44BB-984D-672C5377FEDC}" presName="Accent" presStyleLbl="trAlignAcc1" presStyleIdx="0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8C9A56E0-CAFE-4E64-BAE4-8469C14A6CED}" type="pres">
      <dgm:prSet presAssocID="{74126C97-F9C7-44BB-984D-672C5377FEDC}" presName="Image" presStyleLbl="alignImgPlace1" presStyleIdx="0" presStyleCnt="19" custScaleY="11778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65A136-1C6A-4070-A430-25936888EACE}" type="pres">
      <dgm:prSet presAssocID="{74126C97-F9C7-44BB-984D-672C5377FEDC}" presName="ChildComposite" presStyleCnt="0"/>
      <dgm:spPr/>
    </dgm:pt>
    <dgm:pt modelId="{75441B47-AE40-400F-AFFC-A00862C043AC}" type="pres">
      <dgm:prSet presAssocID="{74126C97-F9C7-44BB-984D-672C5377FED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2E00B9-DC58-495C-8BF8-4AC0C7D7A399}" type="pres">
      <dgm:prSet presAssocID="{74126C97-F9C7-44BB-984D-672C5377FEDC}" presName="Parent" presStyleLbl="revTx" presStyleIdx="0" presStyleCnt="19">
        <dgm:presLayoutVars>
          <dgm:chMax val="1"/>
          <dgm:chPref val="0"/>
          <dgm:bulletEnabled val="1"/>
        </dgm:presLayoutVars>
      </dgm:prSet>
      <dgm:spPr/>
    </dgm:pt>
    <dgm:pt modelId="{10D53D8A-D4E9-4B91-87AB-C9F92B5CB080}" type="pres">
      <dgm:prSet presAssocID="{DB0EB35C-2B9F-496F-86DF-9FF5CC1DB7F0}" presName="sibTrans" presStyleCnt="0"/>
      <dgm:spPr/>
    </dgm:pt>
    <dgm:pt modelId="{67B1BB6F-F044-40F7-84FF-096845EFB489}" type="pres">
      <dgm:prSet presAssocID="{2D116957-6A65-487A-82DD-5EADCE454CE7}" presName="composite" presStyleCnt="0">
        <dgm:presLayoutVars>
          <dgm:chMax val="1"/>
          <dgm:chPref val="1"/>
        </dgm:presLayoutVars>
      </dgm:prSet>
      <dgm:spPr/>
    </dgm:pt>
    <dgm:pt modelId="{864BFC78-F02E-4F44-B8DE-1F446DD3368D}" type="pres">
      <dgm:prSet presAssocID="{2D116957-6A65-487A-82DD-5EADCE454CE7}" presName="Accent" presStyleLbl="trAlignAcc1" presStyleIdx="1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14D74CEC-93C5-4357-AA75-1041C81BE8EB}" type="pres">
      <dgm:prSet presAssocID="{2D116957-6A65-487A-82DD-5EADCE454CE7}" presName="Image" presStyleLbl="alignImgPlace1" presStyleIdx="1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23D4C655-144E-4C3A-9F30-234BE17DC875}" type="pres">
      <dgm:prSet presAssocID="{2D116957-6A65-487A-82DD-5EADCE454CE7}" presName="ChildComposite" presStyleCnt="0"/>
      <dgm:spPr/>
    </dgm:pt>
    <dgm:pt modelId="{32F37E8D-5483-4715-B28C-0361A279110B}" type="pres">
      <dgm:prSet presAssocID="{2D116957-6A65-487A-82DD-5EADCE454CE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15E904-C987-4F9C-9E26-659F87DBFBCF}" type="pres">
      <dgm:prSet presAssocID="{2D116957-6A65-487A-82DD-5EADCE454CE7}" presName="Parent" presStyleLbl="revTx" presStyleIdx="1" presStyleCnt="19">
        <dgm:presLayoutVars>
          <dgm:chMax val="1"/>
          <dgm:chPref val="0"/>
          <dgm:bulletEnabled val="1"/>
        </dgm:presLayoutVars>
      </dgm:prSet>
      <dgm:spPr/>
    </dgm:pt>
    <dgm:pt modelId="{3438E41B-F936-4345-A3AA-5BEFD1EF1946}" type="pres">
      <dgm:prSet presAssocID="{D14AB576-D49F-4BC3-92CD-B590FE48A995}" presName="sibTrans" presStyleCnt="0"/>
      <dgm:spPr/>
    </dgm:pt>
    <dgm:pt modelId="{26C134EF-A2A9-48B6-99AD-A8431A83FB90}" type="pres">
      <dgm:prSet presAssocID="{B16F4C79-45D9-4978-88D2-DCC9D9B417EA}" presName="composite" presStyleCnt="0">
        <dgm:presLayoutVars>
          <dgm:chMax val="1"/>
          <dgm:chPref val="1"/>
        </dgm:presLayoutVars>
      </dgm:prSet>
      <dgm:spPr/>
    </dgm:pt>
    <dgm:pt modelId="{6B6AA366-9CF6-490B-B8A9-27C5F14A9CE5}" type="pres">
      <dgm:prSet presAssocID="{B16F4C79-45D9-4978-88D2-DCC9D9B417EA}" presName="Accent" presStyleLbl="trAlignAcc1" presStyleIdx="2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1BE68AE4-E62A-495D-B359-FF84838034E5}" type="pres">
      <dgm:prSet presAssocID="{B16F4C79-45D9-4978-88D2-DCC9D9B417EA}" presName="Image" presStyleLbl="alignImgPlace1" presStyleIdx="2" presStyleCnt="19" custLinFactNeighborX="-174" custLinFactNeighborY="209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EF2DAF2C-5BD6-4799-A9B3-02E1B603EBE1}" type="pres">
      <dgm:prSet presAssocID="{B16F4C79-45D9-4978-88D2-DCC9D9B417EA}" presName="ChildComposite" presStyleCnt="0"/>
      <dgm:spPr/>
    </dgm:pt>
    <dgm:pt modelId="{7DF722CD-E6B2-44E1-9F4B-7D067D16EE8A}" type="pres">
      <dgm:prSet presAssocID="{B16F4C79-45D9-4978-88D2-DCC9D9B417E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4B93C2-DF33-4D0B-8773-C5B95100CDA9}" type="pres">
      <dgm:prSet presAssocID="{B16F4C79-45D9-4978-88D2-DCC9D9B417EA}" presName="Parent" presStyleLbl="revTx" presStyleIdx="2" presStyleCnt="19">
        <dgm:presLayoutVars>
          <dgm:chMax val="1"/>
          <dgm:chPref val="0"/>
          <dgm:bulletEnabled val="1"/>
        </dgm:presLayoutVars>
      </dgm:prSet>
      <dgm:spPr/>
    </dgm:pt>
    <dgm:pt modelId="{536C2852-F62E-451C-87C0-8FEE2ED1560E}" type="pres">
      <dgm:prSet presAssocID="{F4B888CD-47C4-41AE-85EA-B71F9C545184}" presName="sibTrans" presStyleCnt="0"/>
      <dgm:spPr/>
    </dgm:pt>
    <dgm:pt modelId="{D579AF03-2BE8-4F16-AC5A-8363BF692CFC}" type="pres">
      <dgm:prSet presAssocID="{B7AF0A0E-2BDB-449D-902D-ABFFECD4923C}" presName="composite" presStyleCnt="0">
        <dgm:presLayoutVars>
          <dgm:chMax val="1"/>
          <dgm:chPref val="1"/>
        </dgm:presLayoutVars>
      </dgm:prSet>
      <dgm:spPr/>
    </dgm:pt>
    <dgm:pt modelId="{D85552E1-5C26-4FCE-8FD5-C83F54D6847B}" type="pres">
      <dgm:prSet presAssocID="{B7AF0A0E-2BDB-449D-902D-ABFFECD4923C}" presName="Accent" presStyleLbl="trAlignAcc1" presStyleIdx="3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1B19CA50-7079-4DE1-8E8C-2B3448C67040}" type="pres">
      <dgm:prSet presAssocID="{B7AF0A0E-2BDB-449D-902D-ABFFECD4923C}" presName="Image" presStyleLbl="alignImgPlace1" presStyleIdx="3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34754AB9-651A-4A4A-A148-3D5746236392}" type="pres">
      <dgm:prSet presAssocID="{B7AF0A0E-2BDB-449D-902D-ABFFECD4923C}" presName="ChildComposite" presStyleCnt="0"/>
      <dgm:spPr/>
    </dgm:pt>
    <dgm:pt modelId="{F178CE1D-D6C0-41EE-B256-0F3AE810611C}" type="pres">
      <dgm:prSet presAssocID="{B7AF0A0E-2BDB-449D-902D-ABFFECD4923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752D25C-0C90-41E5-9B07-ABF102A8953B}" type="pres">
      <dgm:prSet presAssocID="{B7AF0A0E-2BDB-449D-902D-ABFFECD4923C}" presName="Parent" presStyleLbl="revTx" presStyleIdx="3" presStyleCnt="19">
        <dgm:presLayoutVars>
          <dgm:chMax val="1"/>
          <dgm:chPref val="0"/>
          <dgm:bulletEnabled val="1"/>
        </dgm:presLayoutVars>
      </dgm:prSet>
      <dgm:spPr/>
    </dgm:pt>
    <dgm:pt modelId="{490D7A12-C8F8-4F44-A62C-DC5D63FB9AB6}" type="pres">
      <dgm:prSet presAssocID="{105C3EE0-5A92-43E7-9831-A5A869224465}" presName="sibTrans" presStyleCnt="0"/>
      <dgm:spPr/>
    </dgm:pt>
    <dgm:pt modelId="{161CC65C-B27E-4B9E-8C7C-72F3D734D73F}" type="pres">
      <dgm:prSet presAssocID="{1A02948E-38BB-4A02-8CAF-92AE44C294A3}" presName="composite" presStyleCnt="0">
        <dgm:presLayoutVars>
          <dgm:chMax val="1"/>
          <dgm:chPref val="1"/>
        </dgm:presLayoutVars>
      </dgm:prSet>
      <dgm:spPr/>
    </dgm:pt>
    <dgm:pt modelId="{390FA9B2-D5AD-49A1-AD64-6CB6997C683F}" type="pres">
      <dgm:prSet presAssocID="{1A02948E-38BB-4A02-8CAF-92AE44C294A3}" presName="Accent" presStyleLbl="trAlignAcc1" presStyleIdx="4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7941E9A4-32AD-4D46-83C5-E4484DBB106A}" type="pres">
      <dgm:prSet presAssocID="{1A02948E-38BB-4A02-8CAF-92AE44C294A3}" presName="Image" presStyleLbl="alignImgPlace1" presStyleIdx="4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6BD9EBE0-48DA-4929-AB1F-4BF7A4F9A3DD}" type="pres">
      <dgm:prSet presAssocID="{1A02948E-38BB-4A02-8CAF-92AE44C294A3}" presName="ChildComposite" presStyleCnt="0"/>
      <dgm:spPr/>
    </dgm:pt>
    <dgm:pt modelId="{1F2DB0AE-B878-4CC1-9EB4-709174CC0F13}" type="pres">
      <dgm:prSet presAssocID="{1A02948E-38BB-4A02-8CAF-92AE44C294A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B449E6F-6EE1-43D6-91FF-4E61D0619A18}" type="pres">
      <dgm:prSet presAssocID="{1A02948E-38BB-4A02-8CAF-92AE44C294A3}" presName="Parent" presStyleLbl="revTx" presStyleIdx="4" presStyleCnt="19">
        <dgm:presLayoutVars>
          <dgm:chMax val="1"/>
          <dgm:chPref val="0"/>
          <dgm:bulletEnabled val="1"/>
        </dgm:presLayoutVars>
      </dgm:prSet>
      <dgm:spPr/>
    </dgm:pt>
    <dgm:pt modelId="{D892FEFA-A834-4CF3-B8BF-A6E07EDAFB68}" type="pres">
      <dgm:prSet presAssocID="{9D1347AC-D3C7-4A39-8A29-60B662B165EB}" presName="sibTrans" presStyleCnt="0"/>
      <dgm:spPr/>
    </dgm:pt>
    <dgm:pt modelId="{D4A71073-B5BE-4273-B186-B256BAB8E1A4}" type="pres">
      <dgm:prSet presAssocID="{2C102FF3-9E9E-4CE2-ADC8-7F973EB51030}" presName="composite" presStyleCnt="0">
        <dgm:presLayoutVars>
          <dgm:chMax val="1"/>
          <dgm:chPref val="1"/>
        </dgm:presLayoutVars>
      </dgm:prSet>
      <dgm:spPr/>
    </dgm:pt>
    <dgm:pt modelId="{748A52C7-8922-4EA8-8A91-B4EA431D2ABB}" type="pres">
      <dgm:prSet presAssocID="{2C102FF3-9E9E-4CE2-ADC8-7F973EB51030}" presName="Accent" presStyleLbl="trAlignAcc1" presStyleIdx="5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55C31994-E150-44B9-974D-29DEC563F377}" type="pres">
      <dgm:prSet presAssocID="{2C102FF3-9E9E-4CE2-ADC8-7F973EB51030}" presName="Image" presStyleLbl="alignImgPlace1" presStyleIdx="5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DCF422EB-C4E4-43D8-8E44-600D52F17404}" type="pres">
      <dgm:prSet presAssocID="{2C102FF3-9E9E-4CE2-ADC8-7F973EB51030}" presName="ChildComposite" presStyleCnt="0"/>
      <dgm:spPr/>
    </dgm:pt>
    <dgm:pt modelId="{70892EC5-8D49-49C7-9283-BC6D71EF2AEA}" type="pres">
      <dgm:prSet presAssocID="{2C102FF3-9E9E-4CE2-ADC8-7F973EB5103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3B6F3D-7A86-42D9-A5EE-63909CAB85C5}" type="pres">
      <dgm:prSet presAssocID="{2C102FF3-9E9E-4CE2-ADC8-7F973EB51030}" presName="Parent" presStyleLbl="revTx" presStyleIdx="5" presStyleCnt="19">
        <dgm:presLayoutVars>
          <dgm:chMax val="1"/>
          <dgm:chPref val="0"/>
          <dgm:bulletEnabled val="1"/>
        </dgm:presLayoutVars>
      </dgm:prSet>
      <dgm:spPr/>
    </dgm:pt>
    <dgm:pt modelId="{47FE61AF-EEDA-489E-A815-327F3318BCA8}" type="pres">
      <dgm:prSet presAssocID="{7FE650D9-69E3-49C8-86BF-30F00A3A5C7A}" presName="sibTrans" presStyleCnt="0"/>
      <dgm:spPr/>
    </dgm:pt>
    <dgm:pt modelId="{AB8BB41C-FB0D-4B15-842D-BF22E889D7EB}" type="pres">
      <dgm:prSet presAssocID="{9BCDA06D-F88B-4D2D-A35E-F9C225A2FA7A}" presName="composite" presStyleCnt="0">
        <dgm:presLayoutVars>
          <dgm:chMax val="1"/>
          <dgm:chPref val="1"/>
        </dgm:presLayoutVars>
      </dgm:prSet>
      <dgm:spPr/>
    </dgm:pt>
    <dgm:pt modelId="{2823BDE1-4A9F-4D92-8474-458B0B3B26C3}" type="pres">
      <dgm:prSet presAssocID="{9BCDA06D-F88B-4D2D-A35E-F9C225A2FA7A}" presName="Accent" presStyleLbl="trAlignAcc1" presStyleIdx="6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B89BF180-8722-4455-9EDE-9D014C6C040A}" type="pres">
      <dgm:prSet presAssocID="{9BCDA06D-F88B-4D2D-A35E-F9C225A2FA7A}" presName="Image" presStyleLbl="alignImgPlace1" presStyleIdx="6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A26C0A05-872B-4269-BFAD-11D8B10D9843}" type="pres">
      <dgm:prSet presAssocID="{9BCDA06D-F88B-4D2D-A35E-F9C225A2FA7A}" presName="ChildComposite" presStyleCnt="0"/>
      <dgm:spPr/>
    </dgm:pt>
    <dgm:pt modelId="{57210021-ADDB-4DE0-A3C0-C3824ADEF5CC}" type="pres">
      <dgm:prSet presAssocID="{9BCDA06D-F88B-4D2D-A35E-F9C225A2FA7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28DBD34-9AD4-4966-BD5E-9EB92157875B}" type="pres">
      <dgm:prSet presAssocID="{9BCDA06D-F88B-4D2D-A35E-F9C225A2FA7A}" presName="Parent" presStyleLbl="revTx" presStyleIdx="6" presStyleCnt="19">
        <dgm:presLayoutVars>
          <dgm:chMax val="1"/>
          <dgm:chPref val="0"/>
          <dgm:bulletEnabled val="1"/>
        </dgm:presLayoutVars>
      </dgm:prSet>
      <dgm:spPr/>
    </dgm:pt>
    <dgm:pt modelId="{F1731F15-6057-4ED0-8F57-C32A39F1A6D7}" type="pres">
      <dgm:prSet presAssocID="{45270CB7-339D-4065-A77C-082163644D19}" presName="sibTrans" presStyleCnt="0"/>
      <dgm:spPr/>
    </dgm:pt>
    <dgm:pt modelId="{485FC2BE-AE03-4016-A41D-2C46E554B431}" type="pres">
      <dgm:prSet presAssocID="{3AAEEE64-4842-4E9D-BD30-22062DC00F5A}" presName="composite" presStyleCnt="0">
        <dgm:presLayoutVars>
          <dgm:chMax val="1"/>
          <dgm:chPref val="1"/>
        </dgm:presLayoutVars>
      </dgm:prSet>
      <dgm:spPr/>
    </dgm:pt>
    <dgm:pt modelId="{19E85FAE-DF53-480C-A218-3E91B7B3E60D}" type="pres">
      <dgm:prSet presAssocID="{3AAEEE64-4842-4E9D-BD30-22062DC00F5A}" presName="Accent" presStyleLbl="trAlignAcc1" presStyleIdx="7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25C2DE49-910E-4C0B-AD1B-5551E0C1B8DE}" type="pres">
      <dgm:prSet presAssocID="{3AAEEE64-4842-4E9D-BD30-22062DC00F5A}" presName="Image" presStyleLbl="alignImgPlace1" presStyleIdx="7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889E4637-8AEA-4A48-83C1-D50A1B3BD060}" type="pres">
      <dgm:prSet presAssocID="{3AAEEE64-4842-4E9D-BD30-22062DC00F5A}" presName="ChildComposite" presStyleCnt="0"/>
      <dgm:spPr/>
    </dgm:pt>
    <dgm:pt modelId="{1C27E1A4-2C29-4384-AF16-3B40A65C574A}" type="pres">
      <dgm:prSet presAssocID="{3AAEEE64-4842-4E9D-BD30-22062DC00F5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E0FEC5-F70C-44DB-BDF3-42DD5FBE8871}" type="pres">
      <dgm:prSet presAssocID="{3AAEEE64-4842-4E9D-BD30-22062DC00F5A}" presName="Parent" presStyleLbl="revTx" presStyleIdx="7" presStyleCnt="19">
        <dgm:presLayoutVars>
          <dgm:chMax val="1"/>
          <dgm:chPref val="0"/>
          <dgm:bulletEnabled val="1"/>
        </dgm:presLayoutVars>
      </dgm:prSet>
      <dgm:spPr/>
    </dgm:pt>
    <dgm:pt modelId="{F5D64421-B0CF-4A52-B7C3-0D92B0526631}" type="pres">
      <dgm:prSet presAssocID="{F11F26B5-766B-4435-82E2-49144AFCB7B8}" presName="sibTrans" presStyleCnt="0"/>
      <dgm:spPr/>
    </dgm:pt>
    <dgm:pt modelId="{4A16B0D9-2281-47A5-9A17-A021838A3036}" type="pres">
      <dgm:prSet presAssocID="{18F5D357-D61E-485D-B6D1-1C60A7CF6303}" presName="composite" presStyleCnt="0">
        <dgm:presLayoutVars>
          <dgm:chMax val="1"/>
          <dgm:chPref val="1"/>
        </dgm:presLayoutVars>
      </dgm:prSet>
      <dgm:spPr/>
    </dgm:pt>
    <dgm:pt modelId="{511FED22-2DDE-46FA-9413-D4CA8E85D3A8}" type="pres">
      <dgm:prSet presAssocID="{18F5D357-D61E-485D-B6D1-1C60A7CF6303}" presName="Accent" presStyleLbl="trAlignAcc1" presStyleIdx="8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64558643-74F7-4DCC-9B72-7C8155B23659}" type="pres">
      <dgm:prSet presAssocID="{18F5D357-D61E-485D-B6D1-1C60A7CF6303}" presName="Image" presStyleLbl="alignImgPlace1" presStyleIdx="8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23BA06D0-54B9-497B-BB2C-12991DB79F5D}" type="pres">
      <dgm:prSet presAssocID="{18F5D357-D61E-485D-B6D1-1C60A7CF6303}" presName="ChildComposite" presStyleCnt="0"/>
      <dgm:spPr/>
    </dgm:pt>
    <dgm:pt modelId="{97FB2686-1A03-4D31-B731-45279C4A3062}" type="pres">
      <dgm:prSet presAssocID="{18F5D357-D61E-485D-B6D1-1C60A7CF630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CB69DD-0F78-4613-A7F4-5E775EDCAA9E}" type="pres">
      <dgm:prSet presAssocID="{18F5D357-D61E-485D-B6D1-1C60A7CF6303}" presName="Parent" presStyleLbl="revTx" presStyleIdx="8" presStyleCnt="19">
        <dgm:presLayoutVars>
          <dgm:chMax val="1"/>
          <dgm:chPref val="0"/>
          <dgm:bulletEnabled val="1"/>
        </dgm:presLayoutVars>
      </dgm:prSet>
      <dgm:spPr/>
    </dgm:pt>
    <dgm:pt modelId="{931288CD-BAA5-41A2-9D5F-307F87542CA1}" type="pres">
      <dgm:prSet presAssocID="{62AFEFE1-335C-47A4-A5FB-9FC6BA4539CD}" presName="sibTrans" presStyleCnt="0"/>
      <dgm:spPr/>
    </dgm:pt>
    <dgm:pt modelId="{12142775-5C29-4FF9-BA1E-488BB2F0B3ED}" type="pres">
      <dgm:prSet presAssocID="{BA90017E-D994-415D-95ED-166B082C2945}" presName="composite" presStyleCnt="0">
        <dgm:presLayoutVars>
          <dgm:chMax val="1"/>
          <dgm:chPref val="1"/>
        </dgm:presLayoutVars>
      </dgm:prSet>
      <dgm:spPr/>
    </dgm:pt>
    <dgm:pt modelId="{7AC6E932-57DE-4D23-B699-E517F7116CBF}" type="pres">
      <dgm:prSet presAssocID="{BA90017E-D994-415D-95ED-166B082C2945}" presName="Accent" presStyleLbl="trAlignAcc1" presStyleIdx="9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555FBBE8-72BF-41F5-AF2D-86077A8D59C0}" type="pres">
      <dgm:prSet presAssocID="{BA90017E-D994-415D-95ED-166B082C2945}" presName="Image" presStyleLbl="alignImgPlace1" presStyleIdx="9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2AF900A7-3F95-4BA6-BCA0-B4ECD476A46A}" type="pres">
      <dgm:prSet presAssocID="{BA90017E-D994-415D-95ED-166B082C2945}" presName="ChildComposite" presStyleCnt="0"/>
      <dgm:spPr/>
    </dgm:pt>
    <dgm:pt modelId="{886ABDCB-99FD-4364-8DB9-51ACDE9064A4}" type="pres">
      <dgm:prSet presAssocID="{BA90017E-D994-415D-95ED-166B082C294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6ED714-D301-4267-A145-0C7D62E523DA}" type="pres">
      <dgm:prSet presAssocID="{BA90017E-D994-415D-95ED-166B082C2945}" presName="Parent" presStyleLbl="revTx" presStyleIdx="9" presStyleCnt="19">
        <dgm:presLayoutVars>
          <dgm:chMax val="1"/>
          <dgm:chPref val="0"/>
          <dgm:bulletEnabled val="1"/>
        </dgm:presLayoutVars>
      </dgm:prSet>
      <dgm:spPr/>
    </dgm:pt>
    <dgm:pt modelId="{786BD0D7-0872-4CC0-9E88-6A970FBDC5C5}" type="pres">
      <dgm:prSet presAssocID="{A0BCF484-7D41-4439-B633-063C299499E2}" presName="sibTrans" presStyleCnt="0"/>
      <dgm:spPr/>
    </dgm:pt>
    <dgm:pt modelId="{75FCEB73-C29E-4FF4-9EF2-B3D5B662BBE2}" type="pres">
      <dgm:prSet presAssocID="{B598C4C6-1AEE-43FC-86BB-047846F9855E}" presName="composite" presStyleCnt="0">
        <dgm:presLayoutVars>
          <dgm:chMax val="1"/>
          <dgm:chPref val="1"/>
        </dgm:presLayoutVars>
      </dgm:prSet>
      <dgm:spPr/>
    </dgm:pt>
    <dgm:pt modelId="{385D2534-207D-42C0-A4D0-EB4176835974}" type="pres">
      <dgm:prSet presAssocID="{B598C4C6-1AEE-43FC-86BB-047846F9855E}" presName="Accent" presStyleLbl="trAlignAcc1" presStyleIdx="10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2E6C512C-C1FA-4B9E-8230-ECAE445AE829}" type="pres">
      <dgm:prSet presAssocID="{B598C4C6-1AEE-43FC-86BB-047846F9855E}" presName="Image" presStyleLbl="alignImgPlace1" presStyleIdx="10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1E03E61B-0185-4DC3-93C8-823261748BE4}" type="pres">
      <dgm:prSet presAssocID="{B598C4C6-1AEE-43FC-86BB-047846F9855E}" presName="ChildComposite" presStyleCnt="0"/>
      <dgm:spPr/>
    </dgm:pt>
    <dgm:pt modelId="{05F83080-F1E4-4100-893A-390254AB23E3}" type="pres">
      <dgm:prSet presAssocID="{B598C4C6-1AEE-43FC-86BB-047846F9855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1986F8-2259-4BF8-B52C-B681E41D50AB}" type="pres">
      <dgm:prSet presAssocID="{B598C4C6-1AEE-43FC-86BB-047846F9855E}" presName="Parent" presStyleLbl="revTx" presStyleIdx="10" presStyleCnt="19">
        <dgm:presLayoutVars>
          <dgm:chMax val="1"/>
          <dgm:chPref val="0"/>
          <dgm:bulletEnabled val="1"/>
        </dgm:presLayoutVars>
      </dgm:prSet>
      <dgm:spPr/>
    </dgm:pt>
    <dgm:pt modelId="{D0269EDC-B232-4E53-88FB-4666DB1E9253}" type="pres">
      <dgm:prSet presAssocID="{C2040EE9-53B6-42FF-B372-A028B378066E}" presName="sibTrans" presStyleCnt="0"/>
      <dgm:spPr/>
    </dgm:pt>
    <dgm:pt modelId="{123FF7E0-215B-4F61-95E5-1A1650B3AA1F}" type="pres">
      <dgm:prSet presAssocID="{8EE5F07E-927D-4C36-B645-A957CE375AD4}" presName="composite" presStyleCnt="0">
        <dgm:presLayoutVars>
          <dgm:chMax val="1"/>
          <dgm:chPref val="1"/>
        </dgm:presLayoutVars>
      </dgm:prSet>
      <dgm:spPr/>
    </dgm:pt>
    <dgm:pt modelId="{D35B6515-65A8-46E5-B829-DDC6A5DF4D55}" type="pres">
      <dgm:prSet presAssocID="{8EE5F07E-927D-4C36-B645-A957CE375AD4}" presName="Accent" presStyleLbl="trAlignAcc1" presStyleIdx="11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703ED4FD-C4D0-40F3-84B8-199822DB6C2B}" type="pres">
      <dgm:prSet presAssocID="{8EE5F07E-927D-4C36-B645-A957CE375AD4}" presName="Image" presStyleLbl="alignImgPlace1" presStyleIdx="11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C7F4AC2D-4CC8-491D-8884-905A21E55C00}" type="pres">
      <dgm:prSet presAssocID="{8EE5F07E-927D-4C36-B645-A957CE375AD4}" presName="ChildComposite" presStyleCnt="0"/>
      <dgm:spPr/>
    </dgm:pt>
    <dgm:pt modelId="{F1EE3FE8-DC29-4EF4-BA7A-C50F83BAEBE4}" type="pres">
      <dgm:prSet presAssocID="{8EE5F07E-927D-4C36-B645-A957CE375AD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494749-F004-41F5-B23C-89713917CAE5}" type="pres">
      <dgm:prSet presAssocID="{8EE5F07E-927D-4C36-B645-A957CE375AD4}" presName="Parent" presStyleLbl="revTx" presStyleIdx="11" presStyleCnt="19">
        <dgm:presLayoutVars>
          <dgm:chMax val="1"/>
          <dgm:chPref val="0"/>
          <dgm:bulletEnabled val="1"/>
        </dgm:presLayoutVars>
      </dgm:prSet>
      <dgm:spPr/>
    </dgm:pt>
    <dgm:pt modelId="{CBE61062-5F51-48C0-9140-EDCA557E4BCD}" type="pres">
      <dgm:prSet presAssocID="{F51D5142-DB92-41AC-8E6C-AB53CA8861C1}" presName="sibTrans" presStyleCnt="0"/>
      <dgm:spPr/>
    </dgm:pt>
    <dgm:pt modelId="{E80090CA-8E4D-4FE3-B935-6AC11D95D727}" type="pres">
      <dgm:prSet presAssocID="{3C1E2204-B5F8-43E4-A2F2-A1EA72324291}" presName="composite" presStyleCnt="0">
        <dgm:presLayoutVars>
          <dgm:chMax val="1"/>
          <dgm:chPref val="1"/>
        </dgm:presLayoutVars>
      </dgm:prSet>
      <dgm:spPr/>
    </dgm:pt>
    <dgm:pt modelId="{D9957BF1-33A1-4569-8308-E6C8BDFBCF90}" type="pres">
      <dgm:prSet presAssocID="{3C1E2204-B5F8-43E4-A2F2-A1EA72324291}" presName="Accent" presStyleLbl="trAlignAcc1" presStyleIdx="12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6A962EC3-E7AF-4669-86F7-597CA8666EA9}" type="pres">
      <dgm:prSet presAssocID="{3C1E2204-B5F8-43E4-A2F2-A1EA72324291}" presName="Image" presStyleLbl="alignImgPlace1" presStyleIdx="12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B0299EFE-C2D5-40D8-9BF4-0D3AFC47704E}" type="pres">
      <dgm:prSet presAssocID="{3C1E2204-B5F8-43E4-A2F2-A1EA72324291}" presName="ChildComposite" presStyleCnt="0"/>
      <dgm:spPr/>
    </dgm:pt>
    <dgm:pt modelId="{A9ABD9FD-B23E-4B98-AE27-C82BC996B9DA}" type="pres">
      <dgm:prSet presAssocID="{3C1E2204-B5F8-43E4-A2F2-A1EA7232429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3069B31-CBAB-433D-A00D-C6CB30D0955A}" type="pres">
      <dgm:prSet presAssocID="{3C1E2204-B5F8-43E4-A2F2-A1EA72324291}" presName="Parent" presStyleLbl="revTx" presStyleIdx="12" presStyleCnt="19">
        <dgm:presLayoutVars>
          <dgm:chMax val="1"/>
          <dgm:chPref val="0"/>
          <dgm:bulletEnabled val="1"/>
        </dgm:presLayoutVars>
      </dgm:prSet>
      <dgm:spPr/>
    </dgm:pt>
    <dgm:pt modelId="{49E2E296-5444-4228-A0E8-76D75B1338A3}" type="pres">
      <dgm:prSet presAssocID="{2A637B05-F1BA-4723-B5F8-6F2E45222D79}" presName="sibTrans" presStyleCnt="0"/>
      <dgm:spPr/>
    </dgm:pt>
    <dgm:pt modelId="{0C98CC9C-893E-4B45-BB42-9961F2B63C8F}" type="pres">
      <dgm:prSet presAssocID="{4F798768-7B15-48AB-A021-121984AC77C0}" presName="composite" presStyleCnt="0">
        <dgm:presLayoutVars>
          <dgm:chMax val="1"/>
          <dgm:chPref val="1"/>
        </dgm:presLayoutVars>
      </dgm:prSet>
      <dgm:spPr/>
    </dgm:pt>
    <dgm:pt modelId="{437201D3-C2FF-4E52-B365-09A7A39607C2}" type="pres">
      <dgm:prSet presAssocID="{4F798768-7B15-48AB-A021-121984AC77C0}" presName="Accent" presStyleLbl="trAlignAcc1" presStyleIdx="13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7794695A-9794-459F-820D-38FB3FA4EFA4}" type="pres">
      <dgm:prSet presAssocID="{4F798768-7B15-48AB-A021-121984AC77C0}" presName="Image" presStyleLbl="alignImgPlace1" presStyleIdx="13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0F579102-5826-4E3D-B323-F6F25787DD56}" type="pres">
      <dgm:prSet presAssocID="{4F798768-7B15-48AB-A021-121984AC77C0}" presName="ChildComposite" presStyleCnt="0"/>
      <dgm:spPr/>
    </dgm:pt>
    <dgm:pt modelId="{9625532C-C5EE-4C63-8E08-1C468677F3B4}" type="pres">
      <dgm:prSet presAssocID="{4F798768-7B15-48AB-A021-121984AC77C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B7CCD56-1785-444E-AAD8-E0ACC710969A}" type="pres">
      <dgm:prSet presAssocID="{4F798768-7B15-48AB-A021-121984AC77C0}" presName="Parent" presStyleLbl="revTx" presStyleIdx="13" presStyleCnt="19">
        <dgm:presLayoutVars>
          <dgm:chMax val="1"/>
          <dgm:chPref val="0"/>
          <dgm:bulletEnabled val="1"/>
        </dgm:presLayoutVars>
      </dgm:prSet>
      <dgm:spPr/>
    </dgm:pt>
    <dgm:pt modelId="{298BAF67-D3FE-4187-9B0A-BAD500B77C8E}" type="pres">
      <dgm:prSet presAssocID="{7335EF16-09B3-4463-A36C-01796B97C850}" presName="sibTrans" presStyleCnt="0"/>
      <dgm:spPr/>
    </dgm:pt>
    <dgm:pt modelId="{1837E341-74B8-4B7B-91BD-36786F8673D5}" type="pres">
      <dgm:prSet presAssocID="{118E266D-70D5-402A-804D-B41D5552466C}" presName="composite" presStyleCnt="0">
        <dgm:presLayoutVars>
          <dgm:chMax val="1"/>
          <dgm:chPref val="1"/>
        </dgm:presLayoutVars>
      </dgm:prSet>
      <dgm:spPr/>
    </dgm:pt>
    <dgm:pt modelId="{05DA54C5-59F0-4BC8-8B29-8F565B10BF7D}" type="pres">
      <dgm:prSet presAssocID="{118E266D-70D5-402A-804D-B41D5552466C}" presName="Accent" presStyleLbl="trAlignAcc1" presStyleIdx="14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EC7FF386-713D-4D41-8238-15B4701686CD}" type="pres">
      <dgm:prSet presAssocID="{118E266D-70D5-402A-804D-B41D5552466C}" presName="Image" presStyleLbl="alignImgPlace1" presStyleIdx="14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60240EFD-E0F7-44EB-93E8-19FEB7F24700}" type="pres">
      <dgm:prSet presAssocID="{118E266D-70D5-402A-804D-B41D5552466C}" presName="ChildComposite" presStyleCnt="0"/>
      <dgm:spPr/>
    </dgm:pt>
    <dgm:pt modelId="{D8F8F71C-7C97-4BC5-B792-C1134BCAE2C5}" type="pres">
      <dgm:prSet presAssocID="{118E266D-70D5-402A-804D-B41D55524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06B1C9-20AE-482F-98FA-D26EF5E8DB05}" type="pres">
      <dgm:prSet presAssocID="{118E266D-70D5-402A-804D-B41D5552466C}" presName="Parent" presStyleLbl="revTx" presStyleIdx="14" presStyleCnt="19">
        <dgm:presLayoutVars>
          <dgm:chMax val="1"/>
          <dgm:chPref val="0"/>
          <dgm:bulletEnabled val="1"/>
        </dgm:presLayoutVars>
      </dgm:prSet>
      <dgm:spPr/>
    </dgm:pt>
    <dgm:pt modelId="{C5BDEB51-F002-4808-AB0B-527711B2D5B0}" type="pres">
      <dgm:prSet presAssocID="{583B6888-E8C1-4C2A-B715-C640F878BAD9}" presName="sibTrans" presStyleCnt="0"/>
      <dgm:spPr/>
    </dgm:pt>
    <dgm:pt modelId="{E6C1B91B-3EA1-4930-97C4-9CE7A98492C5}" type="pres">
      <dgm:prSet presAssocID="{37C73472-CB55-4BCC-AE90-2757053B397C}" presName="composite" presStyleCnt="0">
        <dgm:presLayoutVars>
          <dgm:chMax val="1"/>
          <dgm:chPref val="1"/>
        </dgm:presLayoutVars>
      </dgm:prSet>
      <dgm:spPr/>
    </dgm:pt>
    <dgm:pt modelId="{78DA7434-5B51-45CC-A26C-D603D69E27C2}" type="pres">
      <dgm:prSet presAssocID="{37C73472-CB55-4BCC-AE90-2757053B397C}" presName="Accent" presStyleLbl="trAlignAcc1" presStyleIdx="15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D08FA275-61EA-4EF5-8268-C88654A82C5F}" type="pres">
      <dgm:prSet presAssocID="{37C73472-CB55-4BCC-AE90-2757053B397C}" presName="Image" presStyleLbl="alignImgPlace1" presStyleIdx="15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E203E909-1637-4366-A506-1BA170B00CC9}" type="pres">
      <dgm:prSet presAssocID="{37C73472-CB55-4BCC-AE90-2757053B397C}" presName="ChildComposite" presStyleCnt="0"/>
      <dgm:spPr/>
    </dgm:pt>
    <dgm:pt modelId="{67515C3D-A98E-43D0-B5F6-1000740FBEFA}" type="pres">
      <dgm:prSet presAssocID="{37C73472-CB55-4BCC-AE90-2757053B397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158A1A9-4F7A-4FE9-860A-915803DF0406}" type="pres">
      <dgm:prSet presAssocID="{37C73472-CB55-4BCC-AE90-2757053B397C}" presName="Parent" presStyleLbl="revTx" presStyleIdx="15" presStyleCnt="19">
        <dgm:presLayoutVars>
          <dgm:chMax val="1"/>
          <dgm:chPref val="0"/>
          <dgm:bulletEnabled val="1"/>
        </dgm:presLayoutVars>
      </dgm:prSet>
      <dgm:spPr/>
    </dgm:pt>
    <dgm:pt modelId="{2D34944F-73DF-41ED-9BEB-AA3E691C2779}" type="pres">
      <dgm:prSet presAssocID="{9A25DF80-9E7E-49EC-9F9E-8E8622036C1B}" presName="sibTrans" presStyleCnt="0"/>
      <dgm:spPr/>
    </dgm:pt>
    <dgm:pt modelId="{094FF7AC-1EB7-4F56-A7E9-FB479D24C556}" type="pres">
      <dgm:prSet presAssocID="{17C21364-3790-4868-A5A0-921D9B6781D7}" presName="composite" presStyleCnt="0">
        <dgm:presLayoutVars>
          <dgm:chMax val="1"/>
          <dgm:chPref val="1"/>
        </dgm:presLayoutVars>
      </dgm:prSet>
      <dgm:spPr/>
    </dgm:pt>
    <dgm:pt modelId="{27A3DD74-75EA-42BB-9E49-1D02CC77B6D3}" type="pres">
      <dgm:prSet presAssocID="{17C21364-3790-4868-A5A0-921D9B6781D7}" presName="Accent" presStyleLbl="trAlignAcc1" presStyleIdx="16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36B273C2-E1BE-484D-A918-8627F77042FB}" type="pres">
      <dgm:prSet presAssocID="{17C21364-3790-4868-A5A0-921D9B6781D7}" presName="Image" presStyleLbl="alignImgPlace1" presStyleIdx="16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7"/>
          <a:srcRect/>
          <a:stretch>
            <a:fillRect t="-9000" b="-9000"/>
          </a:stretch>
        </a:blipFill>
        <a:ln>
          <a:noFill/>
        </a:ln>
      </dgm:spPr>
    </dgm:pt>
    <dgm:pt modelId="{385AD3BC-E76A-41B7-968F-73B257834A86}" type="pres">
      <dgm:prSet presAssocID="{17C21364-3790-4868-A5A0-921D9B6781D7}" presName="ChildComposite" presStyleCnt="0"/>
      <dgm:spPr/>
    </dgm:pt>
    <dgm:pt modelId="{8AE2987A-F710-4798-AF44-466CDBE3FB7F}" type="pres">
      <dgm:prSet presAssocID="{17C21364-3790-4868-A5A0-921D9B6781D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DD4EB45-95FC-452B-90F6-A59617D72B5D}" type="pres">
      <dgm:prSet presAssocID="{17C21364-3790-4868-A5A0-921D9B6781D7}" presName="Parent" presStyleLbl="revTx" presStyleIdx="16" presStyleCnt="19">
        <dgm:presLayoutVars>
          <dgm:chMax val="1"/>
          <dgm:chPref val="0"/>
          <dgm:bulletEnabled val="1"/>
        </dgm:presLayoutVars>
      </dgm:prSet>
      <dgm:spPr/>
    </dgm:pt>
    <dgm:pt modelId="{96012F4E-BEA6-4EE4-BDD5-5737558E8DD4}" type="pres">
      <dgm:prSet presAssocID="{513B45D2-A1A3-4D30-B5CA-D0E339AA84D1}" presName="sibTrans" presStyleCnt="0"/>
      <dgm:spPr/>
    </dgm:pt>
    <dgm:pt modelId="{D2E47457-48CB-4F8E-A86E-4652CB80ACDE}" type="pres">
      <dgm:prSet presAssocID="{DD93EA0F-53B2-41F9-B3B6-17609B5A87F9}" presName="composite" presStyleCnt="0">
        <dgm:presLayoutVars>
          <dgm:chMax val="1"/>
          <dgm:chPref val="1"/>
        </dgm:presLayoutVars>
      </dgm:prSet>
      <dgm:spPr/>
    </dgm:pt>
    <dgm:pt modelId="{0F47A9C6-DA54-4CDA-8FEA-2F56AD3C26FF}" type="pres">
      <dgm:prSet presAssocID="{DD93EA0F-53B2-41F9-B3B6-17609B5A87F9}" presName="Accent" presStyleLbl="trAlignAcc1" presStyleIdx="17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1FA6738F-874B-404D-8DD9-59BE7F0E9BC1}" type="pres">
      <dgm:prSet presAssocID="{DD93EA0F-53B2-41F9-B3B6-17609B5A87F9}" presName="Image" presStyleLbl="alignImgPlace1" presStyleIdx="17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2662102E-7883-47A0-A968-167ECB2E8C37}" type="pres">
      <dgm:prSet presAssocID="{DD93EA0F-53B2-41F9-B3B6-17609B5A87F9}" presName="ChildComposite" presStyleCnt="0"/>
      <dgm:spPr/>
    </dgm:pt>
    <dgm:pt modelId="{EA7F72C9-9340-44A3-A281-F77E17836768}" type="pres">
      <dgm:prSet presAssocID="{DD93EA0F-53B2-41F9-B3B6-17609B5A87F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0BDA9F-CC02-48D0-B084-F9A49C814720}" type="pres">
      <dgm:prSet presAssocID="{DD93EA0F-53B2-41F9-B3B6-17609B5A87F9}" presName="Parent" presStyleLbl="revTx" presStyleIdx="17" presStyleCnt="19">
        <dgm:presLayoutVars>
          <dgm:chMax val="1"/>
          <dgm:chPref val="0"/>
          <dgm:bulletEnabled val="1"/>
        </dgm:presLayoutVars>
      </dgm:prSet>
      <dgm:spPr/>
    </dgm:pt>
    <dgm:pt modelId="{FDF70816-7F3A-455F-AC12-6CDD2FEEA70B}" type="pres">
      <dgm:prSet presAssocID="{0CDE9E08-53C2-4E0A-B370-16E2E70DDB94}" presName="sibTrans" presStyleCnt="0"/>
      <dgm:spPr/>
    </dgm:pt>
    <dgm:pt modelId="{CCDFD28D-02F3-4350-8E00-7C6931CEE8F4}" type="pres">
      <dgm:prSet presAssocID="{20060E72-ACC8-4A3B-A4E5-99BB4847940B}" presName="composite" presStyleCnt="0">
        <dgm:presLayoutVars>
          <dgm:chMax val="1"/>
          <dgm:chPref val="1"/>
        </dgm:presLayoutVars>
      </dgm:prSet>
      <dgm:spPr/>
    </dgm:pt>
    <dgm:pt modelId="{9238A059-8B55-4115-B0DD-65EE260C92B9}" type="pres">
      <dgm:prSet presAssocID="{20060E72-ACC8-4A3B-A4E5-99BB4847940B}" presName="Accent" presStyleLbl="trAlignAcc1" presStyleIdx="18" presStyleCnt="19">
        <dgm:presLayoutVars>
          <dgm:chMax val="0"/>
          <dgm:chPref val="0"/>
        </dgm:presLayoutVars>
      </dgm:prSet>
      <dgm:spPr>
        <a:noFill/>
        <a:ln>
          <a:noFill/>
        </a:ln>
      </dgm:spPr>
    </dgm:pt>
    <dgm:pt modelId="{6DD3B867-151B-4A2F-9BC4-38E6304A627C}" type="pres">
      <dgm:prSet presAssocID="{20060E72-ACC8-4A3B-A4E5-99BB4847940B}" presName="Image" presStyleLbl="alignImgPlace1" presStyleIdx="18" presStyleCnt="19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209E24BC-8416-4FB7-98FF-93DBA6CAD872}" type="pres">
      <dgm:prSet presAssocID="{20060E72-ACC8-4A3B-A4E5-99BB4847940B}" presName="ChildComposite" presStyleCnt="0"/>
      <dgm:spPr/>
    </dgm:pt>
    <dgm:pt modelId="{3DDDDB89-564B-4656-BFD2-A19DE8596C73}" type="pres">
      <dgm:prSet presAssocID="{20060E72-ACC8-4A3B-A4E5-99BB4847940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264456-FEA3-4BCC-AA5C-8C580CAFB71F}" type="pres">
      <dgm:prSet presAssocID="{20060E72-ACC8-4A3B-A4E5-99BB4847940B}" presName="Parent" presStyleLbl="revTx" presStyleIdx="18" presStyleCnt="19">
        <dgm:presLayoutVars>
          <dgm:chMax val="1"/>
          <dgm:chPref val="0"/>
          <dgm:bulletEnabled val="1"/>
        </dgm:presLayoutVars>
      </dgm:prSet>
      <dgm:spPr/>
    </dgm:pt>
  </dgm:ptLst>
  <dgm:cxnLst>
    <dgm:cxn modelId="{30510203-D9B9-4A2A-A08E-9A901CF4154B}" srcId="{91DE5B33-1FD0-4622-9121-4CFD67EC23CE}" destId="{1A02948E-38BB-4A02-8CAF-92AE44C294A3}" srcOrd="4" destOrd="0" parTransId="{BF38A590-98B6-44EF-9E53-86159D6B9557}" sibTransId="{9D1347AC-D3C7-4A39-8A29-60B662B165EB}"/>
    <dgm:cxn modelId="{59936307-29BA-4825-8B17-685BB7BBAC56}" type="presOf" srcId="{1A02948E-38BB-4A02-8CAF-92AE44C294A3}" destId="{BB449E6F-6EE1-43D6-91FF-4E61D0619A18}" srcOrd="0" destOrd="0" presId="urn:microsoft.com/office/officeart/2008/layout/CaptionedPictures"/>
    <dgm:cxn modelId="{4251E40D-1A74-4C79-8EF3-534A0C818F60}" type="presOf" srcId="{DD93EA0F-53B2-41F9-B3B6-17609B5A87F9}" destId="{DC0BDA9F-CC02-48D0-B084-F9A49C814720}" srcOrd="0" destOrd="0" presId="urn:microsoft.com/office/officeart/2008/layout/CaptionedPictures"/>
    <dgm:cxn modelId="{9543AD0F-68D9-47DC-873D-4E20A46C7E89}" srcId="{91DE5B33-1FD0-4622-9121-4CFD67EC23CE}" destId="{B598C4C6-1AEE-43FC-86BB-047846F9855E}" srcOrd="10" destOrd="0" parTransId="{BA1DBEA6-779D-4611-8DDE-D82DA9AB987D}" sibTransId="{C2040EE9-53B6-42FF-B372-A028B378066E}"/>
    <dgm:cxn modelId="{DA512812-3F26-4E06-B8BB-40DC800A3EB8}" type="presOf" srcId="{3C1E2204-B5F8-43E4-A2F2-A1EA72324291}" destId="{03069B31-CBAB-433D-A00D-C6CB30D0955A}" srcOrd="0" destOrd="0" presId="urn:microsoft.com/office/officeart/2008/layout/CaptionedPictures"/>
    <dgm:cxn modelId="{CC187312-0D7D-4205-810A-4D07D86F3523}" type="presOf" srcId="{B7AF0A0E-2BDB-449D-902D-ABFFECD4923C}" destId="{D752D25C-0C90-41E5-9B07-ABF102A8953B}" srcOrd="0" destOrd="0" presId="urn:microsoft.com/office/officeart/2008/layout/CaptionedPictures"/>
    <dgm:cxn modelId="{5390AB1C-C281-4F02-8FEC-3FE461793ADD}" srcId="{91DE5B33-1FD0-4622-9121-4CFD67EC23CE}" destId="{B16F4C79-45D9-4978-88D2-DCC9D9B417EA}" srcOrd="2" destOrd="0" parTransId="{8BD967E2-24FF-48BD-A824-9A8875A90BA8}" sibTransId="{F4B888CD-47C4-41AE-85EA-B71F9C545184}"/>
    <dgm:cxn modelId="{B0C27733-855F-4532-B126-8F82F584F68E}" type="presOf" srcId="{B16F4C79-45D9-4978-88D2-DCC9D9B417EA}" destId="{864B93C2-DF33-4D0B-8773-C5B95100CDA9}" srcOrd="0" destOrd="0" presId="urn:microsoft.com/office/officeart/2008/layout/CaptionedPictures"/>
    <dgm:cxn modelId="{CF90D13B-30F0-4E95-8E1D-3163CB282671}" srcId="{91DE5B33-1FD0-4622-9121-4CFD67EC23CE}" destId="{2D116957-6A65-487A-82DD-5EADCE454CE7}" srcOrd="1" destOrd="0" parTransId="{8AB8D494-3763-4E48-88B2-A94C757232DF}" sibTransId="{D14AB576-D49F-4BC3-92CD-B590FE48A995}"/>
    <dgm:cxn modelId="{5487BA64-707D-4894-BDEB-AE3ECD2C1499}" type="presOf" srcId="{3AAEEE64-4842-4E9D-BD30-22062DC00F5A}" destId="{31E0FEC5-F70C-44DB-BDF3-42DD5FBE8871}" srcOrd="0" destOrd="0" presId="urn:microsoft.com/office/officeart/2008/layout/CaptionedPictures"/>
    <dgm:cxn modelId="{F4039849-1C55-460A-8080-C99AC621365D}" srcId="{91DE5B33-1FD0-4622-9121-4CFD67EC23CE}" destId="{17C21364-3790-4868-A5A0-921D9B6781D7}" srcOrd="16" destOrd="0" parTransId="{2D96A04E-F810-489E-A0A6-14D5FDEF21B4}" sibTransId="{513B45D2-A1A3-4D30-B5CA-D0E339AA84D1}"/>
    <dgm:cxn modelId="{DF46F04D-6F98-406E-B192-B85B99866962}" srcId="{91DE5B33-1FD0-4622-9121-4CFD67EC23CE}" destId="{4F798768-7B15-48AB-A021-121984AC77C0}" srcOrd="13" destOrd="0" parTransId="{475255A7-B25B-4F0A-BEBD-129BF96828CF}" sibTransId="{7335EF16-09B3-4463-A36C-01796B97C850}"/>
    <dgm:cxn modelId="{A784DA4E-913A-46A8-857B-35C7E091EC29}" type="presOf" srcId="{9BCDA06D-F88B-4D2D-A35E-F9C225A2FA7A}" destId="{828DBD34-9AD4-4966-BD5E-9EB92157875B}" srcOrd="0" destOrd="0" presId="urn:microsoft.com/office/officeart/2008/layout/CaptionedPictures"/>
    <dgm:cxn modelId="{9CDE1870-9AD9-4301-9911-86C828E873F0}" srcId="{91DE5B33-1FD0-4622-9121-4CFD67EC23CE}" destId="{BA90017E-D994-415D-95ED-166B082C2945}" srcOrd="9" destOrd="0" parTransId="{A5BFBC8F-A354-46F9-88A4-9FBED994B218}" sibTransId="{A0BCF484-7D41-4439-B633-063C299499E2}"/>
    <dgm:cxn modelId="{E37E3250-9011-42E5-836A-BB41A4B31A75}" type="presOf" srcId="{74126C97-F9C7-44BB-984D-672C5377FEDC}" destId="{D12E00B9-DC58-495C-8BF8-4AC0C7D7A399}" srcOrd="0" destOrd="0" presId="urn:microsoft.com/office/officeart/2008/layout/CaptionedPictures"/>
    <dgm:cxn modelId="{3A6B0A71-256E-4D50-91B2-AC6E451FC170}" type="presOf" srcId="{20060E72-ACC8-4A3B-A4E5-99BB4847940B}" destId="{59264456-FEA3-4BCC-AA5C-8C580CAFB71F}" srcOrd="0" destOrd="0" presId="urn:microsoft.com/office/officeart/2008/layout/CaptionedPictures"/>
    <dgm:cxn modelId="{805EF373-4527-4F6F-8344-4E59220F13DF}" srcId="{91DE5B33-1FD0-4622-9121-4CFD67EC23CE}" destId="{8EE5F07E-927D-4C36-B645-A957CE375AD4}" srcOrd="11" destOrd="0" parTransId="{AA14ADDE-A5E7-4112-ABE0-1E6BBC8E0616}" sibTransId="{F51D5142-DB92-41AC-8E6C-AB53CA8861C1}"/>
    <dgm:cxn modelId="{B2AC6678-DB59-4CE4-BF74-299EBE95A7B5}" type="presOf" srcId="{8EE5F07E-927D-4C36-B645-A957CE375AD4}" destId="{E1494749-F004-41F5-B23C-89713917CAE5}" srcOrd="0" destOrd="0" presId="urn:microsoft.com/office/officeart/2008/layout/CaptionedPictures"/>
    <dgm:cxn modelId="{5387027A-54CD-4D22-A037-A3C73F0AD4B6}" srcId="{91DE5B33-1FD0-4622-9121-4CFD67EC23CE}" destId="{3AAEEE64-4842-4E9D-BD30-22062DC00F5A}" srcOrd="7" destOrd="0" parTransId="{9F1380D9-F815-4639-A311-BE277FD452CA}" sibTransId="{F11F26B5-766B-4435-82E2-49144AFCB7B8}"/>
    <dgm:cxn modelId="{8C7DCB7A-65D2-4E63-8830-DFDF438DE73E}" srcId="{91DE5B33-1FD0-4622-9121-4CFD67EC23CE}" destId="{118E266D-70D5-402A-804D-B41D5552466C}" srcOrd="14" destOrd="0" parTransId="{25E98FD8-75BF-40B4-8EDD-7194AF13A6D2}" sibTransId="{583B6888-E8C1-4C2A-B715-C640F878BAD9}"/>
    <dgm:cxn modelId="{E3EBED7A-C09B-4002-BEFC-C7F4DCDE7745}" srcId="{91DE5B33-1FD0-4622-9121-4CFD67EC23CE}" destId="{3C1E2204-B5F8-43E4-A2F2-A1EA72324291}" srcOrd="12" destOrd="0" parTransId="{7EE26455-688D-42F6-8662-478C451617E6}" sibTransId="{2A637B05-F1BA-4723-B5F8-6F2E45222D79}"/>
    <dgm:cxn modelId="{9CB1F57A-2D99-473A-A5FA-1B0DB2BBEA2B}" type="presOf" srcId="{17C21364-3790-4868-A5A0-921D9B6781D7}" destId="{ADD4EB45-95FC-452B-90F6-A59617D72B5D}" srcOrd="0" destOrd="0" presId="urn:microsoft.com/office/officeart/2008/layout/CaptionedPictures"/>
    <dgm:cxn modelId="{6A295D7B-A49D-4EE5-B1A6-8D4C7A1B4B73}" srcId="{91DE5B33-1FD0-4622-9121-4CFD67EC23CE}" destId="{DD93EA0F-53B2-41F9-B3B6-17609B5A87F9}" srcOrd="17" destOrd="0" parTransId="{1689B20B-B332-49A7-9167-918E92DB6282}" sibTransId="{0CDE9E08-53C2-4E0A-B370-16E2E70DDB94}"/>
    <dgm:cxn modelId="{63AAD17E-2B6C-4659-B326-810C26BC80C2}" type="presOf" srcId="{4F798768-7B15-48AB-A021-121984AC77C0}" destId="{BB7CCD56-1785-444E-AAD8-E0ACC710969A}" srcOrd="0" destOrd="0" presId="urn:microsoft.com/office/officeart/2008/layout/CaptionedPictures"/>
    <dgm:cxn modelId="{292CD98F-AFA2-4DED-A95D-3F77181A975C}" srcId="{91DE5B33-1FD0-4622-9121-4CFD67EC23CE}" destId="{74126C97-F9C7-44BB-984D-672C5377FEDC}" srcOrd="0" destOrd="0" parTransId="{BA2D2546-1756-456F-B1E2-EB3BE320B3D0}" sibTransId="{DB0EB35C-2B9F-496F-86DF-9FF5CC1DB7F0}"/>
    <dgm:cxn modelId="{B3689495-6FBE-4013-B175-E0766E504A68}" srcId="{91DE5B33-1FD0-4622-9121-4CFD67EC23CE}" destId="{2C102FF3-9E9E-4CE2-ADC8-7F973EB51030}" srcOrd="5" destOrd="0" parTransId="{7F978E49-A31B-4495-9BF3-E3295BAF088F}" sibTransId="{7FE650D9-69E3-49C8-86BF-30F00A3A5C7A}"/>
    <dgm:cxn modelId="{8476569A-82FD-4A89-8184-C191AAE8BA1D}" type="presOf" srcId="{BA90017E-D994-415D-95ED-166B082C2945}" destId="{8A6ED714-D301-4267-A145-0C7D62E523DA}" srcOrd="0" destOrd="0" presId="urn:microsoft.com/office/officeart/2008/layout/CaptionedPictures"/>
    <dgm:cxn modelId="{0007959C-1BDB-4973-BBAB-2179BE83C319}" srcId="{91DE5B33-1FD0-4622-9121-4CFD67EC23CE}" destId="{9BCDA06D-F88B-4D2D-A35E-F9C225A2FA7A}" srcOrd="6" destOrd="0" parTransId="{E2DB5FF1-4B40-4673-845D-22147C49C98C}" sibTransId="{45270CB7-339D-4065-A77C-082163644D19}"/>
    <dgm:cxn modelId="{2FF792A2-DD9A-408B-A51C-C192FF52BC16}" type="presOf" srcId="{18F5D357-D61E-485D-B6D1-1C60A7CF6303}" destId="{CECB69DD-0F78-4613-A7F4-5E775EDCAA9E}" srcOrd="0" destOrd="0" presId="urn:microsoft.com/office/officeart/2008/layout/CaptionedPictures"/>
    <dgm:cxn modelId="{E98B2AA3-D920-41BB-91EA-057C34D531D3}" type="presOf" srcId="{37C73472-CB55-4BCC-AE90-2757053B397C}" destId="{4158A1A9-4F7A-4FE9-860A-915803DF0406}" srcOrd="0" destOrd="0" presId="urn:microsoft.com/office/officeart/2008/layout/CaptionedPictures"/>
    <dgm:cxn modelId="{501ACCA3-34C3-462C-9A4F-CBFEF7DE0D71}" srcId="{91DE5B33-1FD0-4622-9121-4CFD67EC23CE}" destId="{20060E72-ACC8-4A3B-A4E5-99BB4847940B}" srcOrd="18" destOrd="0" parTransId="{2CDFD62E-2A07-43A5-AB3D-EF8FF2A0D914}" sibTransId="{E8530C07-DC37-43EA-B16D-3CB1D3714D53}"/>
    <dgm:cxn modelId="{EB5BE7AC-A575-48AB-B150-33141520092A}" type="presOf" srcId="{91DE5B33-1FD0-4622-9121-4CFD67EC23CE}" destId="{9A912B08-01E3-4C4F-9097-505B6F7FF36A}" srcOrd="0" destOrd="0" presId="urn:microsoft.com/office/officeart/2008/layout/CaptionedPictures"/>
    <dgm:cxn modelId="{682BA1CC-8960-40DD-A17B-EAC1841A8E58}" type="presOf" srcId="{B598C4C6-1AEE-43FC-86BB-047846F9855E}" destId="{B11986F8-2259-4BF8-B52C-B681E41D50AB}" srcOrd="0" destOrd="0" presId="urn:microsoft.com/office/officeart/2008/layout/CaptionedPictures"/>
    <dgm:cxn modelId="{B68CF3D3-D77B-4AB1-B211-32A219F3BA07}" type="presOf" srcId="{118E266D-70D5-402A-804D-B41D5552466C}" destId="{C406B1C9-20AE-482F-98FA-D26EF5E8DB05}" srcOrd="0" destOrd="0" presId="urn:microsoft.com/office/officeart/2008/layout/CaptionedPictures"/>
    <dgm:cxn modelId="{E78035DA-0EB8-45A1-950E-3423BA214380}" srcId="{91DE5B33-1FD0-4622-9121-4CFD67EC23CE}" destId="{18F5D357-D61E-485D-B6D1-1C60A7CF6303}" srcOrd="8" destOrd="0" parTransId="{3CF3F8EA-565D-41C5-A2FC-70DA69E3F313}" sibTransId="{62AFEFE1-335C-47A4-A5FB-9FC6BA4539CD}"/>
    <dgm:cxn modelId="{EFEA9CDB-798B-4830-AFBF-022C06ADC6D5}" srcId="{91DE5B33-1FD0-4622-9121-4CFD67EC23CE}" destId="{B7AF0A0E-2BDB-449D-902D-ABFFECD4923C}" srcOrd="3" destOrd="0" parTransId="{B5B13384-8F3F-44CA-B371-46E08CAF072C}" sibTransId="{105C3EE0-5A92-43E7-9831-A5A869224465}"/>
    <dgm:cxn modelId="{6BD03CE6-E4CC-4DCA-900F-2EE93A3FB2CB}" type="presOf" srcId="{2D116957-6A65-487A-82DD-5EADCE454CE7}" destId="{0715E904-C987-4F9C-9E26-659F87DBFBCF}" srcOrd="0" destOrd="0" presId="urn:microsoft.com/office/officeart/2008/layout/CaptionedPictures"/>
    <dgm:cxn modelId="{F8A439FB-8095-4D0C-B42C-D9C9BA9F7854}" type="presOf" srcId="{2C102FF3-9E9E-4CE2-ADC8-7F973EB51030}" destId="{F73B6F3D-7A86-42D9-A5EE-63909CAB85C5}" srcOrd="0" destOrd="0" presId="urn:microsoft.com/office/officeart/2008/layout/CaptionedPictures"/>
    <dgm:cxn modelId="{8C3445FE-E8CC-4AB1-9B11-DB8F70429245}" srcId="{91DE5B33-1FD0-4622-9121-4CFD67EC23CE}" destId="{37C73472-CB55-4BCC-AE90-2757053B397C}" srcOrd="15" destOrd="0" parTransId="{BE5D5419-3853-4B26-96A4-6A63910E1AEF}" sibTransId="{9A25DF80-9E7E-49EC-9F9E-8E8622036C1B}"/>
    <dgm:cxn modelId="{9EDC0A6B-6A47-4E24-B367-781C5B97210C}" type="presParOf" srcId="{9A912B08-01E3-4C4F-9097-505B6F7FF36A}" destId="{B2C7DC7F-8A86-4A30-BBBB-4256DFE13A2A}" srcOrd="0" destOrd="0" presId="urn:microsoft.com/office/officeart/2008/layout/CaptionedPictures"/>
    <dgm:cxn modelId="{CA0BE7E6-B25D-47FC-8B19-0DA18CE0E3B7}" type="presParOf" srcId="{B2C7DC7F-8A86-4A30-BBBB-4256DFE13A2A}" destId="{2896F79B-4033-4755-96E4-F41A53A7BB75}" srcOrd="0" destOrd="0" presId="urn:microsoft.com/office/officeart/2008/layout/CaptionedPictures"/>
    <dgm:cxn modelId="{B3705D2C-93CF-4082-911B-D45ED776AEE2}" type="presParOf" srcId="{B2C7DC7F-8A86-4A30-BBBB-4256DFE13A2A}" destId="{8C9A56E0-CAFE-4E64-BAE4-8469C14A6CED}" srcOrd="1" destOrd="0" presId="urn:microsoft.com/office/officeart/2008/layout/CaptionedPictures"/>
    <dgm:cxn modelId="{7248F3EF-751F-405F-9913-9E45DBC4B6E9}" type="presParOf" srcId="{B2C7DC7F-8A86-4A30-BBBB-4256DFE13A2A}" destId="{0065A136-1C6A-4070-A430-25936888EACE}" srcOrd="2" destOrd="0" presId="urn:microsoft.com/office/officeart/2008/layout/CaptionedPictures"/>
    <dgm:cxn modelId="{509556EB-F20F-40A7-B94C-6B0283C55AF0}" type="presParOf" srcId="{0065A136-1C6A-4070-A430-25936888EACE}" destId="{75441B47-AE40-400F-AFFC-A00862C043AC}" srcOrd="0" destOrd="0" presId="urn:microsoft.com/office/officeart/2008/layout/CaptionedPictures"/>
    <dgm:cxn modelId="{ACBF29E7-A9E8-4669-8651-2E7051F55163}" type="presParOf" srcId="{0065A136-1C6A-4070-A430-25936888EACE}" destId="{D12E00B9-DC58-495C-8BF8-4AC0C7D7A399}" srcOrd="1" destOrd="0" presId="urn:microsoft.com/office/officeart/2008/layout/CaptionedPictures"/>
    <dgm:cxn modelId="{6DFA2338-2A73-413D-AFE5-EC2A82FEDE7B}" type="presParOf" srcId="{9A912B08-01E3-4C4F-9097-505B6F7FF36A}" destId="{10D53D8A-D4E9-4B91-87AB-C9F92B5CB080}" srcOrd="1" destOrd="0" presId="urn:microsoft.com/office/officeart/2008/layout/CaptionedPictures"/>
    <dgm:cxn modelId="{F515AF11-7762-4E30-89DF-DC0E8DF7BEE1}" type="presParOf" srcId="{9A912B08-01E3-4C4F-9097-505B6F7FF36A}" destId="{67B1BB6F-F044-40F7-84FF-096845EFB489}" srcOrd="2" destOrd="0" presId="urn:microsoft.com/office/officeart/2008/layout/CaptionedPictures"/>
    <dgm:cxn modelId="{16357D1F-52A2-4D7D-864E-FA4539992D17}" type="presParOf" srcId="{67B1BB6F-F044-40F7-84FF-096845EFB489}" destId="{864BFC78-F02E-4F44-B8DE-1F446DD3368D}" srcOrd="0" destOrd="0" presId="urn:microsoft.com/office/officeart/2008/layout/CaptionedPictures"/>
    <dgm:cxn modelId="{C17E409F-6642-461F-8DF0-6067BCE2E2F4}" type="presParOf" srcId="{67B1BB6F-F044-40F7-84FF-096845EFB489}" destId="{14D74CEC-93C5-4357-AA75-1041C81BE8EB}" srcOrd="1" destOrd="0" presId="urn:microsoft.com/office/officeart/2008/layout/CaptionedPictures"/>
    <dgm:cxn modelId="{0D710227-BD96-46F1-8BFA-0ACD4E2530D5}" type="presParOf" srcId="{67B1BB6F-F044-40F7-84FF-096845EFB489}" destId="{23D4C655-144E-4C3A-9F30-234BE17DC875}" srcOrd="2" destOrd="0" presId="urn:microsoft.com/office/officeart/2008/layout/CaptionedPictures"/>
    <dgm:cxn modelId="{98334DD6-7DB4-4031-AC38-C36A4C3EBA34}" type="presParOf" srcId="{23D4C655-144E-4C3A-9F30-234BE17DC875}" destId="{32F37E8D-5483-4715-B28C-0361A279110B}" srcOrd="0" destOrd="0" presId="urn:microsoft.com/office/officeart/2008/layout/CaptionedPictures"/>
    <dgm:cxn modelId="{81091881-4008-41C9-B804-D515A0173314}" type="presParOf" srcId="{23D4C655-144E-4C3A-9F30-234BE17DC875}" destId="{0715E904-C987-4F9C-9E26-659F87DBFBCF}" srcOrd="1" destOrd="0" presId="urn:microsoft.com/office/officeart/2008/layout/CaptionedPictures"/>
    <dgm:cxn modelId="{5FC9D096-1E03-4685-BF22-3457DF08A3A0}" type="presParOf" srcId="{9A912B08-01E3-4C4F-9097-505B6F7FF36A}" destId="{3438E41B-F936-4345-A3AA-5BEFD1EF1946}" srcOrd="3" destOrd="0" presId="urn:microsoft.com/office/officeart/2008/layout/CaptionedPictures"/>
    <dgm:cxn modelId="{040047CC-B84B-4184-A09F-68D303EEE742}" type="presParOf" srcId="{9A912B08-01E3-4C4F-9097-505B6F7FF36A}" destId="{26C134EF-A2A9-48B6-99AD-A8431A83FB90}" srcOrd="4" destOrd="0" presId="urn:microsoft.com/office/officeart/2008/layout/CaptionedPictures"/>
    <dgm:cxn modelId="{CB6AA9A3-689B-4246-96B0-293BA2AB8B59}" type="presParOf" srcId="{26C134EF-A2A9-48B6-99AD-A8431A83FB90}" destId="{6B6AA366-9CF6-490B-B8A9-27C5F14A9CE5}" srcOrd="0" destOrd="0" presId="urn:microsoft.com/office/officeart/2008/layout/CaptionedPictures"/>
    <dgm:cxn modelId="{9CED54AE-7972-46B4-BAF4-C5132109FE52}" type="presParOf" srcId="{26C134EF-A2A9-48B6-99AD-A8431A83FB90}" destId="{1BE68AE4-E62A-495D-B359-FF84838034E5}" srcOrd="1" destOrd="0" presId="urn:microsoft.com/office/officeart/2008/layout/CaptionedPictures"/>
    <dgm:cxn modelId="{E311D982-BF48-44A8-841A-155A078BB2CB}" type="presParOf" srcId="{26C134EF-A2A9-48B6-99AD-A8431A83FB90}" destId="{EF2DAF2C-5BD6-4799-A9B3-02E1B603EBE1}" srcOrd="2" destOrd="0" presId="urn:microsoft.com/office/officeart/2008/layout/CaptionedPictures"/>
    <dgm:cxn modelId="{9F23F8A2-8E0F-4428-91BF-5DF0A7F743C1}" type="presParOf" srcId="{EF2DAF2C-5BD6-4799-A9B3-02E1B603EBE1}" destId="{7DF722CD-E6B2-44E1-9F4B-7D067D16EE8A}" srcOrd="0" destOrd="0" presId="urn:microsoft.com/office/officeart/2008/layout/CaptionedPictures"/>
    <dgm:cxn modelId="{7255EBCA-3CAB-4D54-B707-7227A43A670A}" type="presParOf" srcId="{EF2DAF2C-5BD6-4799-A9B3-02E1B603EBE1}" destId="{864B93C2-DF33-4D0B-8773-C5B95100CDA9}" srcOrd="1" destOrd="0" presId="urn:microsoft.com/office/officeart/2008/layout/CaptionedPictures"/>
    <dgm:cxn modelId="{AF5C85D5-D15B-4A86-A3B8-503E34E11CE8}" type="presParOf" srcId="{9A912B08-01E3-4C4F-9097-505B6F7FF36A}" destId="{536C2852-F62E-451C-87C0-8FEE2ED1560E}" srcOrd="5" destOrd="0" presId="urn:microsoft.com/office/officeart/2008/layout/CaptionedPictures"/>
    <dgm:cxn modelId="{9E023E44-D980-4D7A-AC2E-40F26C7E7320}" type="presParOf" srcId="{9A912B08-01E3-4C4F-9097-505B6F7FF36A}" destId="{D579AF03-2BE8-4F16-AC5A-8363BF692CFC}" srcOrd="6" destOrd="0" presId="urn:microsoft.com/office/officeart/2008/layout/CaptionedPictures"/>
    <dgm:cxn modelId="{D6428A0E-C32F-46D7-8A30-F1DF07C3BD1D}" type="presParOf" srcId="{D579AF03-2BE8-4F16-AC5A-8363BF692CFC}" destId="{D85552E1-5C26-4FCE-8FD5-C83F54D6847B}" srcOrd="0" destOrd="0" presId="urn:microsoft.com/office/officeart/2008/layout/CaptionedPictures"/>
    <dgm:cxn modelId="{0301C411-D867-41CB-9F4C-DACDBA0B9340}" type="presParOf" srcId="{D579AF03-2BE8-4F16-AC5A-8363BF692CFC}" destId="{1B19CA50-7079-4DE1-8E8C-2B3448C67040}" srcOrd="1" destOrd="0" presId="urn:microsoft.com/office/officeart/2008/layout/CaptionedPictures"/>
    <dgm:cxn modelId="{BB89DD97-F62C-451B-97DD-F2C52625AEB0}" type="presParOf" srcId="{D579AF03-2BE8-4F16-AC5A-8363BF692CFC}" destId="{34754AB9-651A-4A4A-A148-3D5746236392}" srcOrd="2" destOrd="0" presId="urn:microsoft.com/office/officeart/2008/layout/CaptionedPictures"/>
    <dgm:cxn modelId="{D9906CA5-35F4-4B55-B9C1-8A8C789EE81C}" type="presParOf" srcId="{34754AB9-651A-4A4A-A148-3D5746236392}" destId="{F178CE1D-D6C0-41EE-B256-0F3AE810611C}" srcOrd="0" destOrd="0" presId="urn:microsoft.com/office/officeart/2008/layout/CaptionedPictures"/>
    <dgm:cxn modelId="{F5D7349B-563F-4D78-8E67-B17C47188B07}" type="presParOf" srcId="{34754AB9-651A-4A4A-A148-3D5746236392}" destId="{D752D25C-0C90-41E5-9B07-ABF102A8953B}" srcOrd="1" destOrd="0" presId="urn:microsoft.com/office/officeart/2008/layout/CaptionedPictures"/>
    <dgm:cxn modelId="{C6C46D75-AC31-43CD-815B-8F7B20F46AE5}" type="presParOf" srcId="{9A912B08-01E3-4C4F-9097-505B6F7FF36A}" destId="{490D7A12-C8F8-4F44-A62C-DC5D63FB9AB6}" srcOrd="7" destOrd="0" presId="urn:microsoft.com/office/officeart/2008/layout/CaptionedPictures"/>
    <dgm:cxn modelId="{A1F05FC7-2F28-4D83-9C32-3C2419477468}" type="presParOf" srcId="{9A912B08-01E3-4C4F-9097-505B6F7FF36A}" destId="{161CC65C-B27E-4B9E-8C7C-72F3D734D73F}" srcOrd="8" destOrd="0" presId="urn:microsoft.com/office/officeart/2008/layout/CaptionedPictures"/>
    <dgm:cxn modelId="{D82D4868-B206-435F-BB97-398DC9A4B0AB}" type="presParOf" srcId="{161CC65C-B27E-4B9E-8C7C-72F3D734D73F}" destId="{390FA9B2-D5AD-49A1-AD64-6CB6997C683F}" srcOrd="0" destOrd="0" presId="urn:microsoft.com/office/officeart/2008/layout/CaptionedPictures"/>
    <dgm:cxn modelId="{A2002031-D4B3-402A-919C-A30C5A7040A9}" type="presParOf" srcId="{161CC65C-B27E-4B9E-8C7C-72F3D734D73F}" destId="{7941E9A4-32AD-4D46-83C5-E4484DBB106A}" srcOrd="1" destOrd="0" presId="urn:microsoft.com/office/officeart/2008/layout/CaptionedPictures"/>
    <dgm:cxn modelId="{EA826CDE-C167-49D9-8AAA-0A11978DBF41}" type="presParOf" srcId="{161CC65C-B27E-4B9E-8C7C-72F3D734D73F}" destId="{6BD9EBE0-48DA-4929-AB1F-4BF7A4F9A3DD}" srcOrd="2" destOrd="0" presId="urn:microsoft.com/office/officeart/2008/layout/CaptionedPictures"/>
    <dgm:cxn modelId="{7371E7DD-FE9A-4710-81B5-5D1B92B3CFB3}" type="presParOf" srcId="{6BD9EBE0-48DA-4929-AB1F-4BF7A4F9A3DD}" destId="{1F2DB0AE-B878-4CC1-9EB4-709174CC0F13}" srcOrd="0" destOrd="0" presId="urn:microsoft.com/office/officeart/2008/layout/CaptionedPictures"/>
    <dgm:cxn modelId="{88EFB525-D05C-4C50-B485-C31B1F35E673}" type="presParOf" srcId="{6BD9EBE0-48DA-4929-AB1F-4BF7A4F9A3DD}" destId="{BB449E6F-6EE1-43D6-91FF-4E61D0619A18}" srcOrd="1" destOrd="0" presId="urn:microsoft.com/office/officeart/2008/layout/CaptionedPictures"/>
    <dgm:cxn modelId="{68DDCEEF-12AD-4B24-9E10-789485115FD2}" type="presParOf" srcId="{9A912B08-01E3-4C4F-9097-505B6F7FF36A}" destId="{D892FEFA-A834-4CF3-B8BF-A6E07EDAFB68}" srcOrd="9" destOrd="0" presId="urn:microsoft.com/office/officeart/2008/layout/CaptionedPictures"/>
    <dgm:cxn modelId="{4CBE8FB8-4BC8-4CCC-8730-B8D7DD9EFC91}" type="presParOf" srcId="{9A912B08-01E3-4C4F-9097-505B6F7FF36A}" destId="{D4A71073-B5BE-4273-B186-B256BAB8E1A4}" srcOrd="10" destOrd="0" presId="urn:microsoft.com/office/officeart/2008/layout/CaptionedPictures"/>
    <dgm:cxn modelId="{7889D445-F3F6-4FC1-BE06-1A17E038BDED}" type="presParOf" srcId="{D4A71073-B5BE-4273-B186-B256BAB8E1A4}" destId="{748A52C7-8922-4EA8-8A91-B4EA431D2ABB}" srcOrd="0" destOrd="0" presId="urn:microsoft.com/office/officeart/2008/layout/CaptionedPictures"/>
    <dgm:cxn modelId="{C7E6EFE4-422A-45C0-A8D2-46D170DCD06E}" type="presParOf" srcId="{D4A71073-B5BE-4273-B186-B256BAB8E1A4}" destId="{55C31994-E150-44B9-974D-29DEC563F377}" srcOrd="1" destOrd="0" presId="urn:microsoft.com/office/officeart/2008/layout/CaptionedPictures"/>
    <dgm:cxn modelId="{BAC7BBDF-F8F8-4590-A48E-5D2C164D2EEC}" type="presParOf" srcId="{D4A71073-B5BE-4273-B186-B256BAB8E1A4}" destId="{DCF422EB-C4E4-43D8-8E44-600D52F17404}" srcOrd="2" destOrd="0" presId="urn:microsoft.com/office/officeart/2008/layout/CaptionedPictures"/>
    <dgm:cxn modelId="{EAB7BCB9-4AD6-4C57-AFFF-91CA6FC7F034}" type="presParOf" srcId="{DCF422EB-C4E4-43D8-8E44-600D52F17404}" destId="{70892EC5-8D49-49C7-9283-BC6D71EF2AEA}" srcOrd="0" destOrd="0" presId="urn:microsoft.com/office/officeart/2008/layout/CaptionedPictures"/>
    <dgm:cxn modelId="{D0D843F0-9C17-4666-B149-17F3F71AFCC5}" type="presParOf" srcId="{DCF422EB-C4E4-43D8-8E44-600D52F17404}" destId="{F73B6F3D-7A86-42D9-A5EE-63909CAB85C5}" srcOrd="1" destOrd="0" presId="urn:microsoft.com/office/officeart/2008/layout/CaptionedPictures"/>
    <dgm:cxn modelId="{C0C9768D-5378-4A60-A9E9-BC694E01C86F}" type="presParOf" srcId="{9A912B08-01E3-4C4F-9097-505B6F7FF36A}" destId="{47FE61AF-EEDA-489E-A815-327F3318BCA8}" srcOrd="11" destOrd="0" presId="urn:microsoft.com/office/officeart/2008/layout/CaptionedPictures"/>
    <dgm:cxn modelId="{C59656B3-3613-4C13-B3ED-6263A78BE511}" type="presParOf" srcId="{9A912B08-01E3-4C4F-9097-505B6F7FF36A}" destId="{AB8BB41C-FB0D-4B15-842D-BF22E889D7EB}" srcOrd="12" destOrd="0" presId="urn:microsoft.com/office/officeart/2008/layout/CaptionedPictures"/>
    <dgm:cxn modelId="{8E2D373D-6EA9-4746-8F98-A639BA6D8147}" type="presParOf" srcId="{AB8BB41C-FB0D-4B15-842D-BF22E889D7EB}" destId="{2823BDE1-4A9F-4D92-8474-458B0B3B26C3}" srcOrd="0" destOrd="0" presId="urn:microsoft.com/office/officeart/2008/layout/CaptionedPictures"/>
    <dgm:cxn modelId="{74C658B9-9CFF-43FB-91E7-EA6D2E48A230}" type="presParOf" srcId="{AB8BB41C-FB0D-4B15-842D-BF22E889D7EB}" destId="{B89BF180-8722-4455-9EDE-9D014C6C040A}" srcOrd="1" destOrd="0" presId="urn:microsoft.com/office/officeart/2008/layout/CaptionedPictures"/>
    <dgm:cxn modelId="{5155BD6C-D8D1-4A48-8E97-E4D50732AE12}" type="presParOf" srcId="{AB8BB41C-FB0D-4B15-842D-BF22E889D7EB}" destId="{A26C0A05-872B-4269-BFAD-11D8B10D9843}" srcOrd="2" destOrd="0" presId="urn:microsoft.com/office/officeart/2008/layout/CaptionedPictures"/>
    <dgm:cxn modelId="{E14080ED-991F-4A27-8520-3510905E68E9}" type="presParOf" srcId="{A26C0A05-872B-4269-BFAD-11D8B10D9843}" destId="{57210021-ADDB-4DE0-A3C0-C3824ADEF5CC}" srcOrd="0" destOrd="0" presId="urn:microsoft.com/office/officeart/2008/layout/CaptionedPictures"/>
    <dgm:cxn modelId="{933488F3-608C-4940-94FB-CAF37CF51AFC}" type="presParOf" srcId="{A26C0A05-872B-4269-BFAD-11D8B10D9843}" destId="{828DBD34-9AD4-4966-BD5E-9EB92157875B}" srcOrd="1" destOrd="0" presId="urn:microsoft.com/office/officeart/2008/layout/CaptionedPictures"/>
    <dgm:cxn modelId="{7AD44FD6-BC02-4055-9AF9-0E2678230F2C}" type="presParOf" srcId="{9A912B08-01E3-4C4F-9097-505B6F7FF36A}" destId="{F1731F15-6057-4ED0-8F57-C32A39F1A6D7}" srcOrd="13" destOrd="0" presId="urn:microsoft.com/office/officeart/2008/layout/CaptionedPictures"/>
    <dgm:cxn modelId="{CEA1057F-5419-4453-98F8-2965F2A5690E}" type="presParOf" srcId="{9A912B08-01E3-4C4F-9097-505B6F7FF36A}" destId="{485FC2BE-AE03-4016-A41D-2C46E554B431}" srcOrd="14" destOrd="0" presId="urn:microsoft.com/office/officeart/2008/layout/CaptionedPictures"/>
    <dgm:cxn modelId="{7166BD5D-B92C-4352-AC4F-BC6464439800}" type="presParOf" srcId="{485FC2BE-AE03-4016-A41D-2C46E554B431}" destId="{19E85FAE-DF53-480C-A218-3E91B7B3E60D}" srcOrd="0" destOrd="0" presId="urn:microsoft.com/office/officeart/2008/layout/CaptionedPictures"/>
    <dgm:cxn modelId="{C247B6EB-4A43-462E-B8CC-185415315E8D}" type="presParOf" srcId="{485FC2BE-AE03-4016-A41D-2C46E554B431}" destId="{25C2DE49-910E-4C0B-AD1B-5551E0C1B8DE}" srcOrd="1" destOrd="0" presId="urn:microsoft.com/office/officeart/2008/layout/CaptionedPictures"/>
    <dgm:cxn modelId="{0E326B36-33E6-4CA5-B73B-D191EC3B7E14}" type="presParOf" srcId="{485FC2BE-AE03-4016-A41D-2C46E554B431}" destId="{889E4637-8AEA-4A48-83C1-D50A1B3BD060}" srcOrd="2" destOrd="0" presId="urn:microsoft.com/office/officeart/2008/layout/CaptionedPictures"/>
    <dgm:cxn modelId="{F99967E8-2D7D-4169-A66D-9D982B207585}" type="presParOf" srcId="{889E4637-8AEA-4A48-83C1-D50A1B3BD060}" destId="{1C27E1A4-2C29-4384-AF16-3B40A65C574A}" srcOrd="0" destOrd="0" presId="urn:microsoft.com/office/officeart/2008/layout/CaptionedPictures"/>
    <dgm:cxn modelId="{C9F4548D-E01C-4111-842F-7CA2CF3333C5}" type="presParOf" srcId="{889E4637-8AEA-4A48-83C1-D50A1B3BD060}" destId="{31E0FEC5-F70C-44DB-BDF3-42DD5FBE8871}" srcOrd="1" destOrd="0" presId="urn:microsoft.com/office/officeart/2008/layout/CaptionedPictures"/>
    <dgm:cxn modelId="{979EF9AA-2469-4D28-A7F7-3F36FC72AC00}" type="presParOf" srcId="{9A912B08-01E3-4C4F-9097-505B6F7FF36A}" destId="{F5D64421-B0CF-4A52-B7C3-0D92B0526631}" srcOrd="15" destOrd="0" presId="urn:microsoft.com/office/officeart/2008/layout/CaptionedPictures"/>
    <dgm:cxn modelId="{6F2FD0C3-F9A4-4E7A-99F3-9B0C59B33523}" type="presParOf" srcId="{9A912B08-01E3-4C4F-9097-505B6F7FF36A}" destId="{4A16B0D9-2281-47A5-9A17-A021838A3036}" srcOrd="16" destOrd="0" presId="urn:microsoft.com/office/officeart/2008/layout/CaptionedPictures"/>
    <dgm:cxn modelId="{D1C6143C-CF49-44BD-911F-9C9DE55C76F5}" type="presParOf" srcId="{4A16B0D9-2281-47A5-9A17-A021838A3036}" destId="{511FED22-2DDE-46FA-9413-D4CA8E85D3A8}" srcOrd="0" destOrd="0" presId="urn:microsoft.com/office/officeart/2008/layout/CaptionedPictures"/>
    <dgm:cxn modelId="{65FB8C06-D89B-4C43-B9D6-757F771C8B87}" type="presParOf" srcId="{4A16B0D9-2281-47A5-9A17-A021838A3036}" destId="{64558643-74F7-4DCC-9B72-7C8155B23659}" srcOrd="1" destOrd="0" presId="urn:microsoft.com/office/officeart/2008/layout/CaptionedPictures"/>
    <dgm:cxn modelId="{F9AA3999-C4FA-46DE-98CF-2667E1A260D5}" type="presParOf" srcId="{4A16B0D9-2281-47A5-9A17-A021838A3036}" destId="{23BA06D0-54B9-497B-BB2C-12991DB79F5D}" srcOrd="2" destOrd="0" presId="urn:microsoft.com/office/officeart/2008/layout/CaptionedPictures"/>
    <dgm:cxn modelId="{02A463F0-5ECB-406A-826C-72BAA5F9C216}" type="presParOf" srcId="{23BA06D0-54B9-497B-BB2C-12991DB79F5D}" destId="{97FB2686-1A03-4D31-B731-45279C4A3062}" srcOrd="0" destOrd="0" presId="urn:microsoft.com/office/officeart/2008/layout/CaptionedPictures"/>
    <dgm:cxn modelId="{82B11A1E-3185-495E-8732-74E2C28C61AA}" type="presParOf" srcId="{23BA06D0-54B9-497B-BB2C-12991DB79F5D}" destId="{CECB69DD-0F78-4613-A7F4-5E775EDCAA9E}" srcOrd="1" destOrd="0" presId="urn:microsoft.com/office/officeart/2008/layout/CaptionedPictures"/>
    <dgm:cxn modelId="{50F5A216-40AF-4521-BDFF-C2BDD7656BEB}" type="presParOf" srcId="{9A912B08-01E3-4C4F-9097-505B6F7FF36A}" destId="{931288CD-BAA5-41A2-9D5F-307F87542CA1}" srcOrd="17" destOrd="0" presId="urn:microsoft.com/office/officeart/2008/layout/CaptionedPictures"/>
    <dgm:cxn modelId="{4C7EA186-3C3A-4B11-87F0-6503A90B31DD}" type="presParOf" srcId="{9A912B08-01E3-4C4F-9097-505B6F7FF36A}" destId="{12142775-5C29-4FF9-BA1E-488BB2F0B3ED}" srcOrd="18" destOrd="0" presId="urn:microsoft.com/office/officeart/2008/layout/CaptionedPictures"/>
    <dgm:cxn modelId="{F6756BC1-701F-412E-B50B-B1EB68CF35B8}" type="presParOf" srcId="{12142775-5C29-4FF9-BA1E-488BB2F0B3ED}" destId="{7AC6E932-57DE-4D23-B699-E517F7116CBF}" srcOrd="0" destOrd="0" presId="urn:microsoft.com/office/officeart/2008/layout/CaptionedPictures"/>
    <dgm:cxn modelId="{E751CF65-ED38-40B0-8FA3-9D03C32817AE}" type="presParOf" srcId="{12142775-5C29-4FF9-BA1E-488BB2F0B3ED}" destId="{555FBBE8-72BF-41F5-AF2D-86077A8D59C0}" srcOrd="1" destOrd="0" presId="urn:microsoft.com/office/officeart/2008/layout/CaptionedPictures"/>
    <dgm:cxn modelId="{60E11DF2-5D6C-43F6-A764-03BDC93274D0}" type="presParOf" srcId="{12142775-5C29-4FF9-BA1E-488BB2F0B3ED}" destId="{2AF900A7-3F95-4BA6-BCA0-B4ECD476A46A}" srcOrd="2" destOrd="0" presId="urn:microsoft.com/office/officeart/2008/layout/CaptionedPictures"/>
    <dgm:cxn modelId="{05216E6E-B4B6-4072-9447-4137CF883DEB}" type="presParOf" srcId="{2AF900A7-3F95-4BA6-BCA0-B4ECD476A46A}" destId="{886ABDCB-99FD-4364-8DB9-51ACDE9064A4}" srcOrd="0" destOrd="0" presId="urn:microsoft.com/office/officeart/2008/layout/CaptionedPictures"/>
    <dgm:cxn modelId="{28D7CF45-4428-47CA-A713-3FE976A66F2F}" type="presParOf" srcId="{2AF900A7-3F95-4BA6-BCA0-B4ECD476A46A}" destId="{8A6ED714-D301-4267-A145-0C7D62E523DA}" srcOrd="1" destOrd="0" presId="urn:microsoft.com/office/officeart/2008/layout/CaptionedPictures"/>
    <dgm:cxn modelId="{4EFD7776-79E5-4C06-8690-3E5DB62B012B}" type="presParOf" srcId="{9A912B08-01E3-4C4F-9097-505B6F7FF36A}" destId="{786BD0D7-0872-4CC0-9E88-6A970FBDC5C5}" srcOrd="19" destOrd="0" presId="urn:microsoft.com/office/officeart/2008/layout/CaptionedPictures"/>
    <dgm:cxn modelId="{EA8CF772-57F9-4782-96DB-6B55C2449BDC}" type="presParOf" srcId="{9A912B08-01E3-4C4F-9097-505B6F7FF36A}" destId="{75FCEB73-C29E-4FF4-9EF2-B3D5B662BBE2}" srcOrd="20" destOrd="0" presId="urn:microsoft.com/office/officeart/2008/layout/CaptionedPictures"/>
    <dgm:cxn modelId="{3996E5E1-3EAE-4594-8B5B-2BDC40B86D16}" type="presParOf" srcId="{75FCEB73-C29E-4FF4-9EF2-B3D5B662BBE2}" destId="{385D2534-207D-42C0-A4D0-EB4176835974}" srcOrd="0" destOrd="0" presId="urn:microsoft.com/office/officeart/2008/layout/CaptionedPictures"/>
    <dgm:cxn modelId="{5AEF2855-4882-4048-BB8B-6A6E89785C42}" type="presParOf" srcId="{75FCEB73-C29E-4FF4-9EF2-B3D5B662BBE2}" destId="{2E6C512C-C1FA-4B9E-8230-ECAE445AE829}" srcOrd="1" destOrd="0" presId="urn:microsoft.com/office/officeart/2008/layout/CaptionedPictures"/>
    <dgm:cxn modelId="{38F9B349-9118-4E8F-BC94-C2DFD639B0E6}" type="presParOf" srcId="{75FCEB73-C29E-4FF4-9EF2-B3D5B662BBE2}" destId="{1E03E61B-0185-4DC3-93C8-823261748BE4}" srcOrd="2" destOrd="0" presId="urn:microsoft.com/office/officeart/2008/layout/CaptionedPictures"/>
    <dgm:cxn modelId="{86A6D2D9-E655-4E32-A6E5-3F4DE821D188}" type="presParOf" srcId="{1E03E61B-0185-4DC3-93C8-823261748BE4}" destId="{05F83080-F1E4-4100-893A-390254AB23E3}" srcOrd="0" destOrd="0" presId="urn:microsoft.com/office/officeart/2008/layout/CaptionedPictures"/>
    <dgm:cxn modelId="{F4CED880-D9E4-44A5-964A-1E7FB8FBC6CB}" type="presParOf" srcId="{1E03E61B-0185-4DC3-93C8-823261748BE4}" destId="{B11986F8-2259-4BF8-B52C-B681E41D50AB}" srcOrd="1" destOrd="0" presId="urn:microsoft.com/office/officeart/2008/layout/CaptionedPictures"/>
    <dgm:cxn modelId="{00E2BEBF-8328-470C-B084-5D7E4DE311BD}" type="presParOf" srcId="{9A912B08-01E3-4C4F-9097-505B6F7FF36A}" destId="{D0269EDC-B232-4E53-88FB-4666DB1E9253}" srcOrd="21" destOrd="0" presId="urn:microsoft.com/office/officeart/2008/layout/CaptionedPictures"/>
    <dgm:cxn modelId="{85E26618-50CA-4CE7-9C2C-C788F2D27E39}" type="presParOf" srcId="{9A912B08-01E3-4C4F-9097-505B6F7FF36A}" destId="{123FF7E0-215B-4F61-95E5-1A1650B3AA1F}" srcOrd="22" destOrd="0" presId="urn:microsoft.com/office/officeart/2008/layout/CaptionedPictures"/>
    <dgm:cxn modelId="{77A6CABA-F450-487D-B2E5-D131FDB7181E}" type="presParOf" srcId="{123FF7E0-215B-4F61-95E5-1A1650B3AA1F}" destId="{D35B6515-65A8-46E5-B829-DDC6A5DF4D55}" srcOrd="0" destOrd="0" presId="urn:microsoft.com/office/officeart/2008/layout/CaptionedPictures"/>
    <dgm:cxn modelId="{AAB8381F-CF1A-481C-ADDE-096A35CAB6BE}" type="presParOf" srcId="{123FF7E0-215B-4F61-95E5-1A1650B3AA1F}" destId="{703ED4FD-C4D0-40F3-84B8-199822DB6C2B}" srcOrd="1" destOrd="0" presId="urn:microsoft.com/office/officeart/2008/layout/CaptionedPictures"/>
    <dgm:cxn modelId="{C635F535-998B-4386-84F3-1B98D7D3E1E5}" type="presParOf" srcId="{123FF7E0-215B-4F61-95E5-1A1650B3AA1F}" destId="{C7F4AC2D-4CC8-491D-8884-905A21E55C00}" srcOrd="2" destOrd="0" presId="urn:microsoft.com/office/officeart/2008/layout/CaptionedPictures"/>
    <dgm:cxn modelId="{4C8794D5-DF10-44CB-900A-33F5E8C3F384}" type="presParOf" srcId="{C7F4AC2D-4CC8-491D-8884-905A21E55C00}" destId="{F1EE3FE8-DC29-4EF4-BA7A-C50F83BAEBE4}" srcOrd="0" destOrd="0" presId="urn:microsoft.com/office/officeart/2008/layout/CaptionedPictures"/>
    <dgm:cxn modelId="{2B0C6816-C3B3-4359-951A-462BE1EAC431}" type="presParOf" srcId="{C7F4AC2D-4CC8-491D-8884-905A21E55C00}" destId="{E1494749-F004-41F5-B23C-89713917CAE5}" srcOrd="1" destOrd="0" presId="urn:microsoft.com/office/officeart/2008/layout/CaptionedPictures"/>
    <dgm:cxn modelId="{110EA0A0-6032-40C6-912A-EEB29FF1A30F}" type="presParOf" srcId="{9A912B08-01E3-4C4F-9097-505B6F7FF36A}" destId="{CBE61062-5F51-48C0-9140-EDCA557E4BCD}" srcOrd="23" destOrd="0" presId="urn:microsoft.com/office/officeart/2008/layout/CaptionedPictures"/>
    <dgm:cxn modelId="{39D3BDA8-0145-4B2B-9346-75BC93BF0F02}" type="presParOf" srcId="{9A912B08-01E3-4C4F-9097-505B6F7FF36A}" destId="{E80090CA-8E4D-4FE3-B935-6AC11D95D727}" srcOrd="24" destOrd="0" presId="urn:microsoft.com/office/officeart/2008/layout/CaptionedPictures"/>
    <dgm:cxn modelId="{2CB16E29-D292-4B49-8D40-D19CB538C1F1}" type="presParOf" srcId="{E80090CA-8E4D-4FE3-B935-6AC11D95D727}" destId="{D9957BF1-33A1-4569-8308-E6C8BDFBCF90}" srcOrd="0" destOrd="0" presId="urn:microsoft.com/office/officeart/2008/layout/CaptionedPictures"/>
    <dgm:cxn modelId="{C6D56969-CCB4-4553-9759-B94AD06ACCC8}" type="presParOf" srcId="{E80090CA-8E4D-4FE3-B935-6AC11D95D727}" destId="{6A962EC3-E7AF-4669-86F7-597CA8666EA9}" srcOrd="1" destOrd="0" presId="urn:microsoft.com/office/officeart/2008/layout/CaptionedPictures"/>
    <dgm:cxn modelId="{5E549F29-0D31-4C09-9278-3BBBAB54700D}" type="presParOf" srcId="{E80090CA-8E4D-4FE3-B935-6AC11D95D727}" destId="{B0299EFE-C2D5-40D8-9BF4-0D3AFC47704E}" srcOrd="2" destOrd="0" presId="urn:microsoft.com/office/officeart/2008/layout/CaptionedPictures"/>
    <dgm:cxn modelId="{B0D275AC-2604-4111-B786-5DCD4D741F02}" type="presParOf" srcId="{B0299EFE-C2D5-40D8-9BF4-0D3AFC47704E}" destId="{A9ABD9FD-B23E-4B98-AE27-C82BC996B9DA}" srcOrd="0" destOrd="0" presId="urn:microsoft.com/office/officeart/2008/layout/CaptionedPictures"/>
    <dgm:cxn modelId="{308CE550-B942-4D2B-AA99-3E1BCF73D584}" type="presParOf" srcId="{B0299EFE-C2D5-40D8-9BF4-0D3AFC47704E}" destId="{03069B31-CBAB-433D-A00D-C6CB30D0955A}" srcOrd="1" destOrd="0" presId="urn:microsoft.com/office/officeart/2008/layout/CaptionedPictures"/>
    <dgm:cxn modelId="{5ACF489B-F724-49EE-8092-0BA8C814BDC7}" type="presParOf" srcId="{9A912B08-01E3-4C4F-9097-505B6F7FF36A}" destId="{49E2E296-5444-4228-A0E8-76D75B1338A3}" srcOrd="25" destOrd="0" presId="urn:microsoft.com/office/officeart/2008/layout/CaptionedPictures"/>
    <dgm:cxn modelId="{8BE91B7B-BE43-4D18-B9BB-AF56F1ED1700}" type="presParOf" srcId="{9A912B08-01E3-4C4F-9097-505B6F7FF36A}" destId="{0C98CC9C-893E-4B45-BB42-9961F2B63C8F}" srcOrd="26" destOrd="0" presId="urn:microsoft.com/office/officeart/2008/layout/CaptionedPictures"/>
    <dgm:cxn modelId="{F33FBC8D-B63D-4190-AFD8-7AE7FEB63584}" type="presParOf" srcId="{0C98CC9C-893E-4B45-BB42-9961F2B63C8F}" destId="{437201D3-C2FF-4E52-B365-09A7A39607C2}" srcOrd="0" destOrd="0" presId="urn:microsoft.com/office/officeart/2008/layout/CaptionedPictures"/>
    <dgm:cxn modelId="{F3D5D8A6-BC26-4E74-BA42-98C7982E0A4B}" type="presParOf" srcId="{0C98CC9C-893E-4B45-BB42-9961F2B63C8F}" destId="{7794695A-9794-459F-820D-38FB3FA4EFA4}" srcOrd="1" destOrd="0" presId="urn:microsoft.com/office/officeart/2008/layout/CaptionedPictures"/>
    <dgm:cxn modelId="{9FD65862-F3A3-4559-89A7-7596696FE38E}" type="presParOf" srcId="{0C98CC9C-893E-4B45-BB42-9961F2B63C8F}" destId="{0F579102-5826-4E3D-B323-F6F25787DD56}" srcOrd="2" destOrd="0" presId="urn:microsoft.com/office/officeart/2008/layout/CaptionedPictures"/>
    <dgm:cxn modelId="{7AE1F51F-21FB-4754-B4CE-F24D03312FB4}" type="presParOf" srcId="{0F579102-5826-4E3D-B323-F6F25787DD56}" destId="{9625532C-C5EE-4C63-8E08-1C468677F3B4}" srcOrd="0" destOrd="0" presId="urn:microsoft.com/office/officeart/2008/layout/CaptionedPictures"/>
    <dgm:cxn modelId="{AC1E7976-84B6-4137-AD2B-E8E28117DAFE}" type="presParOf" srcId="{0F579102-5826-4E3D-B323-F6F25787DD56}" destId="{BB7CCD56-1785-444E-AAD8-E0ACC710969A}" srcOrd="1" destOrd="0" presId="urn:microsoft.com/office/officeart/2008/layout/CaptionedPictures"/>
    <dgm:cxn modelId="{962F2193-CEE2-4D25-8121-F25DC08939EF}" type="presParOf" srcId="{9A912B08-01E3-4C4F-9097-505B6F7FF36A}" destId="{298BAF67-D3FE-4187-9B0A-BAD500B77C8E}" srcOrd="27" destOrd="0" presId="urn:microsoft.com/office/officeart/2008/layout/CaptionedPictures"/>
    <dgm:cxn modelId="{A94134C8-9D29-48D3-9316-AD81A35B48F9}" type="presParOf" srcId="{9A912B08-01E3-4C4F-9097-505B6F7FF36A}" destId="{1837E341-74B8-4B7B-91BD-36786F8673D5}" srcOrd="28" destOrd="0" presId="urn:microsoft.com/office/officeart/2008/layout/CaptionedPictures"/>
    <dgm:cxn modelId="{4C80A9C0-0A0B-4A5C-BF90-0CDE08C1F4CF}" type="presParOf" srcId="{1837E341-74B8-4B7B-91BD-36786F8673D5}" destId="{05DA54C5-59F0-4BC8-8B29-8F565B10BF7D}" srcOrd="0" destOrd="0" presId="urn:microsoft.com/office/officeart/2008/layout/CaptionedPictures"/>
    <dgm:cxn modelId="{436D139B-FF2E-407C-B217-BEB3D695F0B7}" type="presParOf" srcId="{1837E341-74B8-4B7B-91BD-36786F8673D5}" destId="{EC7FF386-713D-4D41-8238-15B4701686CD}" srcOrd="1" destOrd="0" presId="urn:microsoft.com/office/officeart/2008/layout/CaptionedPictures"/>
    <dgm:cxn modelId="{2795741B-CC40-4F1A-9F60-E78731E837AC}" type="presParOf" srcId="{1837E341-74B8-4B7B-91BD-36786F8673D5}" destId="{60240EFD-E0F7-44EB-93E8-19FEB7F24700}" srcOrd="2" destOrd="0" presId="urn:microsoft.com/office/officeart/2008/layout/CaptionedPictures"/>
    <dgm:cxn modelId="{63DEB202-2FC9-4BDD-A16A-AD9FD9FE00C8}" type="presParOf" srcId="{60240EFD-E0F7-44EB-93E8-19FEB7F24700}" destId="{D8F8F71C-7C97-4BC5-B792-C1134BCAE2C5}" srcOrd="0" destOrd="0" presId="urn:microsoft.com/office/officeart/2008/layout/CaptionedPictures"/>
    <dgm:cxn modelId="{BD07D628-BB7F-426E-89B3-4437B2E1AF2B}" type="presParOf" srcId="{60240EFD-E0F7-44EB-93E8-19FEB7F24700}" destId="{C406B1C9-20AE-482F-98FA-D26EF5E8DB05}" srcOrd="1" destOrd="0" presId="urn:microsoft.com/office/officeart/2008/layout/CaptionedPictures"/>
    <dgm:cxn modelId="{5239C06C-C28B-4629-BB26-8535D035A45F}" type="presParOf" srcId="{9A912B08-01E3-4C4F-9097-505B6F7FF36A}" destId="{C5BDEB51-F002-4808-AB0B-527711B2D5B0}" srcOrd="29" destOrd="0" presId="urn:microsoft.com/office/officeart/2008/layout/CaptionedPictures"/>
    <dgm:cxn modelId="{06E7CBDE-22F7-4D00-8E05-057B979CB00C}" type="presParOf" srcId="{9A912B08-01E3-4C4F-9097-505B6F7FF36A}" destId="{E6C1B91B-3EA1-4930-97C4-9CE7A98492C5}" srcOrd="30" destOrd="0" presId="urn:microsoft.com/office/officeart/2008/layout/CaptionedPictures"/>
    <dgm:cxn modelId="{19783207-A0EA-4E52-B9B6-0FB67E60A9F6}" type="presParOf" srcId="{E6C1B91B-3EA1-4930-97C4-9CE7A98492C5}" destId="{78DA7434-5B51-45CC-A26C-D603D69E27C2}" srcOrd="0" destOrd="0" presId="urn:microsoft.com/office/officeart/2008/layout/CaptionedPictures"/>
    <dgm:cxn modelId="{E3C09A13-7C7C-4F67-82D6-D5E54D522990}" type="presParOf" srcId="{E6C1B91B-3EA1-4930-97C4-9CE7A98492C5}" destId="{D08FA275-61EA-4EF5-8268-C88654A82C5F}" srcOrd="1" destOrd="0" presId="urn:microsoft.com/office/officeart/2008/layout/CaptionedPictures"/>
    <dgm:cxn modelId="{54417416-609F-43D1-BC31-166C43B6732F}" type="presParOf" srcId="{E6C1B91B-3EA1-4930-97C4-9CE7A98492C5}" destId="{E203E909-1637-4366-A506-1BA170B00CC9}" srcOrd="2" destOrd="0" presId="urn:microsoft.com/office/officeart/2008/layout/CaptionedPictures"/>
    <dgm:cxn modelId="{BFBFDAA0-497A-4ACE-BEFE-1A7AB00AA1CD}" type="presParOf" srcId="{E203E909-1637-4366-A506-1BA170B00CC9}" destId="{67515C3D-A98E-43D0-B5F6-1000740FBEFA}" srcOrd="0" destOrd="0" presId="urn:microsoft.com/office/officeart/2008/layout/CaptionedPictures"/>
    <dgm:cxn modelId="{5FBC29A1-908C-46DB-A5EA-1A954759C09A}" type="presParOf" srcId="{E203E909-1637-4366-A506-1BA170B00CC9}" destId="{4158A1A9-4F7A-4FE9-860A-915803DF0406}" srcOrd="1" destOrd="0" presId="urn:microsoft.com/office/officeart/2008/layout/CaptionedPictures"/>
    <dgm:cxn modelId="{74A1A0E1-C51C-4B8D-ACBE-DCADB49E49AF}" type="presParOf" srcId="{9A912B08-01E3-4C4F-9097-505B6F7FF36A}" destId="{2D34944F-73DF-41ED-9BEB-AA3E691C2779}" srcOrd="31" destOrd="0" presId="urn:microsoft.com/office/officeart/2008/layout/CaptionedPictures"/>
    <dgm:cxn modelId="{336D1DF7-A794-4CBB-8932-3E7570C8B7B5}" type="presParOf" srcId="{9A912B08-01E3-4C4F-9097-505B6F7FF36A}" destId="{094FF7AC-1EB7-4F56-A7E9-FB479D24C556}" srcOrd="32" destOrd="0" presId="urn:microsoft.com/office/officeart/2008/layout/CaptionedPictures"/>
    <dgm:cxn modelId="{393FE78F-A22C-4B6A-9547-BA7E43986F1B}" type="presParOf" srcId="{094FF7AC-1EB7-4F56-A7E9-FB479D24C556}" destId="{27A3DD74-75EA-42BB-9E49-1D02CC77B6D3}" srcOrd="0" destOrd="0" presId="urn:microsoft.com/office/officeart/2008/layout/CaptionedPictures"/>
    <dgm:cxn modelId="{B1F6B7F7-2B1B-4A39-993A-012FF596AB58}" type="presParOf" srcId="{094FF7AC-1EB7-4F56-A7E9-FB479D24C556}" destId="{36B273C2-E1BE-484D-A918-8627F77042FB}" srcOrd="1" destOrd="0" presId="urn:microsoft.com/office/officeart/2008/layout/CaptionedPictures"/>
    <dgm:cxn modelId="{2ECB02BC-2E90-446E-A032-55CA38D1B49D}" type="presParOf" srcId="{094FF7AC-1EB7-4F56-A7E9-FB479D24C556}" destId="{385AD3BC-E76A-41B7-968F-73B257834A86}" srcOrd="2" destOrd="0" presId="urn:microsoft.com/office/officeart/2008/layout/CaptionedPictures"/>
    <dgm:cxn modelId="{07185C0C-FBDC-481D-84E2-B0038DD22DEE}" type="presParOf" srcId="{385AD3BC-E76A-41B7-968F-73B257834A86}" destId="{8AE2987A-F710-4798-AF44-466CDBE3FB7F}" srcOrd="0" destOrd="0" presId="urn:microsoft.com/office/officeart/2008/layout/CaptionedPictures"/>
    <dgm:cxn modelId="{D34D5D93-0842-4DC0-94D4-5FD0EB1F3C84}" type="presParOf" srcId="{385AD3BC-E76A-41B7-968F-73B257834A86}" destId="{ADD4EB45-95FC-452B-90F6-A59617D72B5D}" srcOrd="1" destOrd="0" presId="urn:microsoft.com/office/officeart/2008/layout/CaptionedPictures"/>
    <dgm:cxn modelId="{281AC9D9-6F75-49A3-BCC9-56B11FD72142}" type="presParOf" srcId="{9A912B08-01E3-4C4F-9097-505B6F7FF36A}" destId="{96012F4E-BEA6-4EE4-BDD5-5737558E8DD4}" srcOrd="33" destOrd="0" presId="urn:microsoft.com/office/officeart/2008/layout/CaptionedPictures"/>
    <dgm:cxn modelId="{F63532AF-58AE-4E04-99D8-E44F170C1503}" type="presParOf" srcId="{9A912B08-01E3-4C4F-9097-505B6F7FF36A}" destId="{D2E47457-48CB-4F8E-A86E-4652CB80ACDE}" srcOrd="34" destOrd="0" presId="urn:microsoft.com/office/officeart/2008/layout/CaptionedPictures"/>
    <dgm:cxn modelId="{449C659B-1FEC-42DC-9651-26FED9539DB9}" type="presParOf" srcId="{D2E47457-48CB-4F8E-A86E-4652CB80ACDE}" destId="{0F47A9C6-DA54-4CDA-8FEA-2F56AD3C26FF}" srcOrd="0" destOrd="0" presId="urn:microsoft.com/office/officeart/2008/layout/CaptionedPictures"/>
    <dgm:cxn modelId="{0318E6B5-85A5-4F74-A2FD-72F9A33C0AD8}" type="presParOf" srcId="{D2E47457-48CB-4F8E-A86E-4652CB80ACDE}" destId="{1FA6738F-874B-404D-8DD9-59BE7F0E9BC1}" srcOrd="1" destOrd="0" presId="urn:microsoft.com/office/officeart/2008/layout/CaptionedPictures"/>
    <dgm:cxn modelId="{C38411DB-78A6-42CB-8F60-36591ACA316D}" type="presParOf" srcId="{D2E47457-48CB-4F8E-A86E-4652CB80ACDE}" destId="{2662102E-7883-47A0-A968-167ECB2E8C37}" srcOrd="2" destOrd="0" presId="urn:microsoft.com/office/officeart/2008/layout/CaptionedPictures"/>
    <dgm:cxn modelId="{BFF7EB07-0E6A-41FC-9BE8-0EEC89750B5B}" type="presParOf" srcId="{2662102E-7883-47A0-A968-167ECB2E8C37}" destId="{EA7F72C9-9340-44A3-A281-F77E17836768}" srcOrd="0" destOrd="0" presId="urn:microsoft.com/office/officeart/2008/layout/CaptionedPictures"/>
    <dgm:cxn modelId="{4AE48EAE-CFF0-4E26-B4E7-1F63B6727AEC}" type="presParOf" srcId="{2662102E-7883-47A0-A968-167ECB2E8C37}" destId="{DC0BDA9F-CC02-48D0-B084-F9A49C814720}" srcOrd="1" destOrd="0" presId="urn:microsoft.com/office/officeart/2008/layout/CaptionedPictures"/>
    <dgm:cxn modelId="{868D7F7D-1835-464B-A5E0-41D3B7FD8524}" type="presParOf" srcId="{9A912B08-01E3-4C4F-9097-505B6F7FF36A}" destId="{FDF70816-7F3A-455F-AC12-6CDD2FEEA70B}" srcOrd="35" destOrd="0" presId="urn:microsoft.com/office/officeart/2008/layout/CaptionedPictures"/>
    <dgm:cxn modelId="{0484A2B8-AB36-497B-95AE-4108998874ED}" type="presParOf" srcId="{9A912B08-01E3-4C4F-9097-505B6F7FF36A}" destId="{CCDFD28D-02F3-4350-8E00-7C6931CEE8F4}" srcOrd="36" destOrd="0" presId="urn:microsoft.com/office/officeart/2008/layout/CaptionedPictures"/>
    <dgm:cxn modelId="{B35136FD-091A-4603-BA32-30AC78BFBC69}" type="presParOf" srcId="{CCDFD28D-02F3-4350-8E00-7C6931CEE8F4}" destId="{9238A059-8B55-4115-B0DD-65EE260C92B9}" srcOrd="0" destOrd="0" presId="urn:microsoft.com/office/officeart/2008/layout/CaptionedPictures"/>
    <dgm:cxn modelId="{B9A0898F-1E0D-4984-BAE4-7C406FF3D7CF}" type="presParOf" srcId="{CCDFD28D-02F3-4350-8E00-7C6931CEE8F4}" destId="{6DD3B867-151B-4A2F-9BC4-38E6304A627C}" srcOrd="1" destOrd="0" presId="urn:microsoft.com/office/officeart/2008/layout/CaptionedPictures"/>
    <dgm:cxn modelId="{BB60632C-F77E-499B-BDC9-6B8821133441}" type="presParOf" srcId="{CCDFD28D-02F3-4350-8E00-7C6931CEE8F4}" destId="{209E24BC-8416-4FB7-98FF-93DBA6CAD872}" srcOrd="2" destOrd="0" presId="urn:microsoft.com/office/officeart/2008/layout/CaptionedPictures"/>
    <dgm:cxn modelId="{DA332580-B360-48ED-9FCF-C81486661576}" type="presParOf" srcId="{209E24BC-8416-4FB7-98FF-93DBA6CAD872}" destId="{3DDDDB89-564B-4656-BFD2-A19DE8596C73}" srcOrd="0" destOrd="0" presId="urn:microsoft.com/office/officeart/2008/layout/CaptionedPictures"/>
    <dgm:cxn modelId="{7C624D49-87FB-4764-B0A0-789B57030E8E}" type="presParOf" srcId="{209E24BC-8416-4FB7-98FF-93DBA6CAD872}" destId="{59264456-FEA3-4BCC-AA5C-8C580CAFB71F}" srcOrd="1" destOrd="0" presId="urn:microsoft.com/office/officeart/2008/layout/CaptionedPicture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F79B-4033-4755-96E4-F41A53A7BB75}">
      <dsp:nvSpPr>
        <dsp:cNvPr id="0" name=""/>
        <dsp:cNvSpPr/>
      </dsp:nvSpPr>
      <dsp:spPr>
        <a:xfrm>
          <a:off x="186711" y="23104"/>
          <a:ext cx="1100089" cy="1294222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A56E0-CAFE-4E64-BAE4-8469C14A6CED}">
      <dsp:nvSpPr>
        <dsp:cNvPr id="0" name=""/>
        <dsp:cNvSpPr/>
      </dsp:nvSpPr>
      <dsp:spPr>
        <a:xfrm>
          <a:off x="241716" y="52"/>
          <a:ext cx="990080" cy="99088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E00B9-DC58-495C-8BF8-4AC0C7D7A399}">
      <dsp:nvSpPr>
        <dsp:cNvPr id="0" name=""/>
        <dsp:cNvSpPr/>
      </dsp:nvSpPr>
      <dsp:spPr>
        <a:xfrm>
          <a:off x="241716" y="916118"/>
          <a:ext cx="990080" cy="34944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Jay Stansfield</a:t>
          </a:r>
        </a:p>
      </dsp:txBody>
      <dsp:txXfrm>
        <a:off x="241716" y="916118"/>
        <a:ext cx="990080" cy="34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F79B-4033-4755-96E4-F41A53A7BB75}">
      <dsp:nvSpPr>
        <dsp:cNvPr id="0" name=""/>
        <dsp:cNvSpPr/>
      </dsp:nvSpPr>
      <dsp:spPr>
        <a:xfrm>
          <a:off x="65625" y="112759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A56E0-CAFE-4E64-BAE4-8469C14A6CED}">
      <dsp:nvSpPr>
        <dsp:cNvPr id="0" name=""/>
        <dsp:cNvSpPr/>
      </dsp:nvSpPr>
      <dsp:spPr>
        <a:xfrm>
          <a:off x="98047" y="99171"/>
          <a:ext cx="583587" cy="58406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E00B9-DC58-495C-8BF8-4AC0C7D7A399}">
      <dsp:nvSpPr>
        <dsp:cNvPr id="0" name=""/>
        <dsp:cNvSpPr/>
      </dsp:nvSpPr>
      <dsp:spPr>
        <a:xfrm>
          <a:off x="98047" y="639132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Ollie O'Neill</a:t>
          </a:r>
        </a:p>
      </dsp:txBody>
      <dsp:txXfrm>
        <a:off x="98047" y="639132"/>
        <a:ext cx="583587" cy="205972"/>
      </dsp:txXfrm>
    </dsp:sp>
    <dsp:sp modelId="{864BFC78-F02E-4F44-B8DE-1F446DD3368D}">
      <dsp:nvSpPr>
        <dsp:cNvPr id="0" name=""/>
        <dsp:cNvSpPr/>
      </dsp:nvSpPr>
      <dsp:spPr>
        <a:xfrm>
          <a:off x="878050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4CEC-93C5-4357-AA75-1041C81BE8EB}">
      <dsp:nvSpPr>
        <dsp:cNvPr id="0" name=""/>
        <dsp:cNvSpPr/>
      </dsp:nvSpPr>
      <dsp:spPr>
        <a:xfrm>
          <a:off x="910472" y="136479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5E904-C987-4F9C-9E26-659F87DBFBCF}">
      <dsp:nvSpPr>
        <dsp:cNvPr id="0" name=""/>
        <dsp:cNvSpPr/>
      </dsp:nvSpPr>
      <dsp:spPr>
        <a:xfrm>
          <a:off x="910472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Will </a:t>
          </a:r>
          <a:r>
            <a:rPr lang="en-GB" sz="500" kern="1200" dirty="0" err="1"/>
            <a:t>Lankshear</a:t>
          </a:r>
          <a:endParaRPr lang="en-GB" sz="500" kern="1200" dirty="0"/>
        </a:p>
      </dsp:txBody>
      <dsp:txXfrm>
        <a:off x="910472" y="632338"/>
        <a:ext cx="583587" cy="205972"/>
      </dsp:txXfrm>
    </dsp:sp>
    <dsp:sp modelId="{6B6AA366-9CF6-490B-B8A9-27C5F14A9CE5}">
      <dsp:nvSpPr>
        <dsp:cNvPr id="0" name=""/>
        <dsp:cNvSpPr/>
      </dsp:nvSpPr>
      <dsp:spPr>
        <a:xfrm>
          <a:off x="1690476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8AE4-E62A-495D-B359-FF84838034E5}">
      <dsp:nvSpPr>
        <dsp:cNvPr id="0" name=""/>
        <dsp:cNvSpPr/>
      </dsp:nvSpPr>
      <dsp:spPr>
        <a:xfrm>
          <a:off x="1721882" y="146873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93C2-DF33-4D0B-8773-C5B95100CDA9}">
      <dsp:nvSpPr>
        <dsp:cNvPr id="0" name=""/>
        <dsp:cNvSpPr/>
      </dsp:nvSpPr>
      <dsp:spPr>
        <a:xfrm>
          <a:off x="1722897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Dominic Ball</a:t>
          </a:r>
        </a:p>
      </dsp:txBody>
      <dsp:txXfrm>
        <a:off x="1722897" y="632338"/>
        <a:ext cx="583587" cy="205972"/>
      </dsp:txXfrm>
    </dsp:sp>
    <dsp:sp modelId="{D85552E1-5C26-4FCE-8FD5-C83F54D6847B}">
      <dsp:nvSpPr>
        <dsp:cNvPr id="0" name=""/>
        <dsp:cNvSpPr/>
      </dsp:nvSpPr>
      <dsp:spPr>
        <a:xfrm>
          <a:off x="2502901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9CA50-7079-4DE1-8E8C-2B3448C67040}">
      <dsp:nvSpPr>
        <dsp:cNvPr id="0" name=""/>
        <dsp:cNvSpPr/>
      </dsp:nvSpPr>
      <dsp:spPr>
        <a:xfrm>
          <a:off x="2535322" y="136479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2D25C-0C90-41E5-9B07-ABF102A8953B}">
      <dsp:nvSpPr>
        <dsp:cNvPr id="0" name=""/>
        <dsp:cNvSpPr/>
      </dsp:nvSpPr>
      <dsp:spPr>
        <a:xfrm>
          <a:off x="2535322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Brandon Cooper</a:t>
          </a:r>
        </a:p>
      </dsp:txBody>
      <dsp:txXfrm>
        <a:off x="2535322" y="632338"/>
        <a:ext cx="583587" cy="205972"/>
      </dsp:txXfrm>
    </dsp:sp>
    <dsp:sp modelId="{390FA9B2-D5AD-49A1-AD64-6CB6997C683F}">
      <dsp:nvSpPr>
        <dsp:cNvPr id="0" name=""/>
        <dsp:cNvSpPr/>
      </dsp:nvSpPr>
      <dsp:spPr>
        <a:xfrm>
          <a:off x="3315326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1E9A4-32AD-4D46-83C5-E4484DBB106A}">
      <dsp:nvSpPr>
        <dsp:cNvPr id="0" name=""/>
        <dsp:cNvSpPr/>
      </dsp:nvSpPr>
      <dsp:spPr>
        <a:xfrm>
          <a:off x="3347748" y="136479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49E6F-6EE1-43D6-91FF-4E61D0619A18}">
      <dsp:nvSpPr>
        <dsp:cNvPr id="0" name=""/>
        <dsp:cNvSpPr/>
      </dsp:nvSpPr>
      <dsp:spPr>
        <a:xfrm>
          <a:off x="3347748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Ben Davis</a:t>
          </a:r>
        </a:p>
      </dsp:txBody>
      <dsp:txXfrm>
        <a:off x="3347748" y="632338"/>
        <a:ext cx="583587" cy="205972"/>
      </dsp:txXfrm>
    </dsp:sp>
    <dsp:sp modelId="{748A52C7-8922-4EA8-8A91-B4EA431D2ABB}">
      <dsp:nvSpPr>
        <dsp:cNvPr id="0" name=""/>
        <dsp:cNvSpPr/>
      </dsp:nvSpPr>
      <dsp:spPr>
        <a:xfrm>
          <a:off x="4127751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31994-E150-44B9-974D-29DEC563F377}">
      <dsp:nvSpPr>
        <dsp:cNvPr id="0" name=""/>
        <dsp:cNvSpPr/>
      </dsp:nvSpPr>
      <dsp:spPr>
        <a:xfrm>
          <a:off x="4160173" y="136479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B6F3D-7A86-42D9-A5EE-63909CAB85C5}">
      <dsp:nvSpPr>
        <dsp:cNvPr id="0" name=""/>
        <dsp:cNvSpPr/>
      </dsp:nvSpPr>
      <dsp:spPr>
        <a:xfrm>
          <a:off x="4160173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Jamie Donley</a:t>
          </a:r>
        </a:p>
      </dsp:txBody>
      <dsp:txXfrm>
        <a:off x="4160173" y="632338"/>
        <a:ext cx="583587" cy="205972"/>
      </dsp:txXfrm>
    </dsp:sp>
    <dsp:sp modelId="{2823BDE1-4A9F-4D92-8474-458B0B3B26C3}">
      <dsp:nvSpPr>
        <dsp:cNvPr id="0" name=""/>
        <dsp:cNvSpPr/>
      </dsp:nvSpPr>
      <dsp:spPr>
        <a:xfrm>
          <a:off x="4940177" y="105965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F180-8722-4455-9EDE-9D014C6C040A}">
      <dsp:nvSpPr>
        <dsp:cNvPr id="0" name=""/>
        <dsp:cNvSpPr/>
      </dsp:nvSpPr>
      <dsp:spPr>
        <a:xfrm>
          <a:off x="4972598" y="136479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DBD34-9AD4-4966-BD5E-9EB92157875B}">
      <dsp:nvSpPr>
        <dsp:cNvPr id="0" name=""/>
        <dsp:cNvSpPr/>
      </dsp:nvSpPr>
      <dsp:spPr>
        <a:xfrm>
          <a:off x="4972598" y="632338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Omar Beckles</a:t>
          </a:r>
        </a:p>
      </dsp:txBody>
      <dsp:txXfrm>
        <a:off x="4972598" y="632338"/>
        <a:ext cx="583587" cy="205972"/>
      </dsp:txXfrm>
    </dsp:sp>
    <dsp:sp modelId="{19E85FAE-DF53-480C-A218-3E91B7B3E60D}">
      <dsp:nvSpPr>
        <dsp:cNvPr id="0" name=""/>
        <dsp:cNvSpPr/>
      </dsp:nvSpPr>
      <dsp:spPr>
        <a:xfrm>
          <a:off x="65625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2DE49-910E-4C0B-AD1B-5551E0C1B8DE}">
      <dsp:nvSpPr>
        <dsp:cNvPr id="0" name=""/>
        <dsp:cNvSpPr/>
      </dsp:nvSpPr>
      <dsp:spPr>
        <a:xfrm>
          <a:off x="98047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0FEC5-F70C-44DB-BDF3-42DD5FBE8871}">
      <dsp:nvSpPr>
        <dsp:cNvPr id="0" name=""/>
        <dsp:cNvSpPr/>
      </dsp:nvSpPr>
      <dsp:spPr>
        <a:xfrm>
          <a:off x="98047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James Wilson</a:t>
          </a:r>
        </a:p>
      </dsp:txBody>
      <dsp:txXfrm>
        <a:off x="98047" y="1466834"/>
        <a:ext cx="583587" cy="205972"/>
      </dsp:txXfrm>
    </dsp:sp>
    <dsp:sp modelId="{511FED22-2DDE-46FA-9413-D4CA8E85D3A8}">
      <dsp:nvSpPr>
        <dsp:cNvPr id="0" name=""/>
        <dsp:cNvSpPr/>
      </dsp:nvSpPr>
      <dsp:spPr>
        <a:xfrm>
          <a:off x="878050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58643-74F7-4DCC-9B72-7C8155B23659}">
      <dsp:nvSpPr>
        <dsp:cNvPr id="0" name=""/>
        <dsp:cNvSpPr/>
      </dsp:nvSpPr>
      <dsp:spPr>
        <a:xfrm>
          <a:off x="910472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69DD-0F78-4613-A7F4-5E775EDCAA9E}">
      <dsp:nvSpPr>
        <dsp:cNvPr id="0" name=""/>
        <dsp:cNvSpPr/>
      </dsp:nvSpPr>
      <dsp:spPr>
        <a:xfrm>
          <a:off x="910472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Ethan Galbraith</a:t>
          </a:r>
        </a:p>
      </dsp:txBody>
      <dsp:txXfrm>
        <a:off x="910472" y="1466834"/>
        <a:ext cx="583587" cy="205972"/>
      </dsp:txXfrm>
    </dsp:sp>
    <dsp:sp modelId="{7AC6E932-57DE-4D23-B699-E517F7116CBF}">
      <dsp:nvSpPr>
        <dsp:cNvPr id="0" name=""/>
        <dsp:cNvSpPr/>
      </dsp:nvSpPr>
      <dsp:spPr>
        <a:xfrm>
          <a:off x="1690476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BBE8-72BF-41F5-AF2D-86077A8D59C0}">
      <dsp:nvSpPr>
        <dsp:cNvPr id="0" name=""/>
        <dsp:cNvSpPr/>
      </dsp:nvSpPr>
      <dsp:spPr>
        <a:xfrm>
          <a:off x="1722897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ED714-D301-4267-A145-0C7D62E523DA}">
      <dsp:nvSpPr>
        <dsp:cNvPr id="0" name=""/>
        <dsp:cNvSpPr/>
      </dsp:nvSpPr>
      <dsp:spPr>
        <a:xfrm>
          <a:off x="1722897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Alfie Dorrington</a:t>
          </a:r>
        </a:p>
      </dsp:txBody>
      <dsp:txXfrm>
        <a:off x="1722897" y="1466834"/>
        <a:ext cx="583587" cy="205972"/>
      </dsp:txXfrm>
    </dsp:sp>
    <dsp:sp modelId="{385D2534-207D-42C0-A4D0-EB4176835974}">
      <dsp:nvSpPr>
        <dsp:cNvPr id="0" name=""/>
        <dsp:cNvSpPr/>
      </dsp:nvSpPr>
      <dsp:spPr>
        <a:xfrm>
          <a:off x="2502901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C512C-C1FA-4B9E-8230-ECAE445AE829}">
      <dsp:nvSpPr>
        <dsp:cNvPr id="0" name=""/>
        <dsp:cNvSpPr/>
      </dsp:nvSpPr>
      <dsp:spPr>
        <a:xfrm>
          <a:off x="2535322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986F8-2259-4BF8-B52C-B681E41D50AB}">
      <dsp:nvSpPr>
        <dsp:cNvPr id="0" name=""/>
        <dsp:cNvSpPr/>
      </dsp:nvSpPr>
      <dsp:spPr>
        <a:xfrm>
          <a:off x="2535322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Luca Lipani</a:t>
          </a:r>
        </a:p>
      </dsp:txBody>
      <dsp:txXfrm>
        <a:off x="2535322" y="1466834"/>
        <a:ext cx="583587" cy="205972"/>
      </dsp:txXfrm>
    </dsp:sp>
    <dsp:sp modelId="{D35B6515-65A8-46E5-B829-DDC6A5DF4D55}">
      <dsp:nvSpPr>
        <dsp:cNvPr id="0" name=""/>
        <dsp:cNvSpPr/>
      </dsp:nvSpPr>
      <dsp:spPr>
        <a:xfrm>
          <a:off x="3315326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ED4FD-C4D0-40F3-84B8-199822DB6C2B}">
      <dsp:nvSpPr>
        <dsp:cNvPr id="0" name=""/>
        <dsp:cNvSpPr/>
      </dsp:nvSpPr>
      <dsp:spPr>
        <a:xfrm>
          <a:off x="3347748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94749-F004-41F5-B23C-89713917CAE5}">
      <dsp:nvSpPr>
        <dsp:cNvPr id="0" name=""/>
        <dsp:cNvSpPr/>
      </dsp:nvSpPr>
      <dsp:spPr>
        <a:xfrm>
          <a:off x="3347748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Aaron </a:t>
          </a:r>
          <a:r>
            <a:rPr lang="en-GB" sz="500" kern="1200" dirty="0" err="1"/>
            <a:t>Nemane</a:t>
          </a:r>
          <a:endParaRPr lang="en-GB" sz="500" kern="1200" dirty="0"/>
        </a:p>
      </dsp:txBody>
      <dsp:txXfrm>
        <a:off x="3347748" y="1466834"/>
        <a:ext cx="583587" cy="205972"/>
      </dsp:txXfrm>
    </dsp:sp>
    <dsp:sp modelId="{D9957BF1-33A1-4569-8308-E6C8BDFBCF90}">
      <dsp:nvSpPr>
        <dsp:cNvPr id="0" name=""/>
        <dsp:cNvSpPr/>
      </dsp:nvSpPr>
      <dsp:spPr>
        <a:xfrm>
          <a:off x="4127751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2EC3-E7AF-4669-86F7-597CA8666EA9}">
      <dsp:nvSpPr>
        <dsp:cNvPr id="0" name=""/>
        <dsp:cNvSpPr/>
      </dsp:nvSpPr>
      <dsp:spPr>
        <a:xfrm>
          <a:off x="4160173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69B31-CBAB-433D-A00D-C6CB30D0955A}">
      <dsp:nvSpPr>
        <dsp:cNvPr id="0" name=""/>
        <dsp:cNvSpPr/>
      </dsp:nvSpPr>
      <dsp:spPr>
        <a:xfrm>
          <a:off x="4160173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Harry Myers</a:t>
          </a:r>
        </a:p>
      </dsp:txBody>
      <dsp:txXfrm>
        <a:off x="4160173" y="1466834"/>
        <a:ext cx="583587" cy="205972"/>
      </dsp:txXfrm>
    </dsp:sp>
    <dsp:sp modelId="{437201D3-C2FF-4E52-B365-09A7A39607C2}">
      <dsp:nvSpPr>
        <dsp:cNvPr id="0" name=""/>
        <dsp:cNvSpPr/>
      </dsp:nvSpPr>
      <dsp:spPr>
        <a:xfrm>
          <a:off x="4940177" y="940461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4695A-9794-459F-820D-38FB3FA4EFA4}">
      <dsp:nvSpPr>
        <dsp:cNvPr id="0" name=""/>
        <dsp:cNvSpPr/>
      </dsp:nvSpPr>
      <dsp:spPr>
        <a:xfrm>
          <a:off x="4972598" y="970975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CD56-1785-444E-AAD8-E0ACC710969A}">
      <dsp:nvSpPr>
        <dsp:cNvPr id="0" name=""/>
        <dsp:cNvSpPr/>
      </dsp:nvSpPr>
      <dsp:spPr>
        <a:xfrm>
          <a:off x="4972598" y="1466834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Guille Rosas</a:t>
          </a:r>
        </a:p>
      </dsp:txBody>
      <dsp:txXfrm>
        <a:off x="4972598" y="1466834"/>
        <a:ext cx="583587" cy="205972"/>
      </dsp:txXfrm>
    </dsp:sp>
    <dsp:sp modelId="{05DA54C5-59F0-4BC8-8B29-8F565B10BF7D}">
      <dsp:nvSpPr>
        <dsp:cNvPr id="0" name=""/>
        <dsp:cNvSpPr/>
      </dsp:nvSpPr>
      <dsp:spPr>
        <a:xfrm>
          <a:off x="878050" y="1768163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FF386-713D-4D41-8238-15B4701686CD}">
      <dsp:nvSpPr>
        <dsp:cNvPr id="0" name=""/>
        <dsp:cNvSpPr/>
      </dsp:nvSpPr>
      <dsp:spPr>
        <a:xfrm>
          <a:off x="910472" y="1798678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6B1C9-20AE-482F-98FA-D26EF5E8DB05}">
      <dsp:nvSpPr>
        <dsp:cNvPr id="0" name=""/>
        <dsp:cNvSpPr/>
      </dsp:nvSpPr>
      <dsp:spPr>
        <a:xfrm>
          <a:off x="910472" y="2294536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Alfie Bradbury</a:t>
          </a:r>
        </a:p>
      </dsp:txBody>
      <dsp:txXfrm>
        <a:off x="910472" y="2294536"/>
        <a:ext cx="583587" cy="205972"/>
      </dsp:txXfrm>
    </dsp:sp>
    <dsp:sp modelId="{78DA7434-5B51-45CC-A26C-D603D69E27C2}">
      <dsp:nvSpPr>
        <dsp:cNvPr id="0" name=""/>
        <dsp:cNvSpPr/>
      </dsp:nvSpPr>
      <dsp:spPr>
        <a:xfrm>
          <a:off x="1690476" y="1768163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FA275-61EA-4EF5-8268-C88654A82C5F}">
      <dsp:nvSpPr>
        <dsp:cNvPr id="0" name=""/>
        <dsp:cNvSpPr/>
      </dsp:nvSpPr>
      <dsp:spPr>
        <a:xfrm>
          <a:off x="1722897" y="1798678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8A1A9-4F7A-4FE9-860A-915803DF0406}">
      <dsp:nvSpPr>
        <dsp:cNvPr id="0" name=""/>
        <dsp:cNvSpPr/>
      </dsp:nvSpPr>
      <dsp:spPr>
        <a:xfrm>
          <a:off x="1722897" y="2294536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Peyton Miller</a:t>
          </a:r>
        </a:p>
      </dsp:txBody>
      <dsp:txXfrm>
        <a:off x="1722897" y="2294536"/>
        <a:ext cx="583587" cy="205972"/>
      </dsp:txXfrm>
    </dsp:sp>
    <dsp:sp modelId="{27A3DD74-75EA-42BB-9E49-1D02CC77B6D3}">
      <dsp:nvSpPr>
        <dsp:cNvPr id="0" name=""/>
        <dsp:cNvSpPr/>
      </dsp:nvSpPr>
      <dsp:spPr>
        <a:xfrm>
          <a:off x="2502901" y="1768163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273C2-E1BE-484D-A918-8627F77042FB}">
      <dsp:nvSpPr>
        <dsp:cNvPr id="0" name=""/>
        <dsp:cNvSpPr/>
      </dsp:nvSpPr>
      <dsp:spPr>
        <a:xfrm>
          <a:off x="2535322" y="1798678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7"/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4EB45-95FC-452B-90F6-A59617D72B5D}">
      <dsp:nvSpPr>
        <dsp:cNvPr id="0" name=""/>
        <dsp:cNvSpPr/>
      </dsp:nvSpPr>
      <dsp:spPr>
        <a:xfrm>
          <a:off x="2535322" y="2294536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Jamie Norman</a:t>
          </a:r>
        </a:p>
      </dsp:txBody>
      <dsp:txXfrm>
        <a:off x="2535322" y="2294536"/>
        <a:ext cx="583587" cy="205972"/>
      </dsp:txXfrm>
    </dsp:sp>
    <dsp:sp modelId="{0F47A9C6-DA54-4CDA-8FEA-2F56AD3C26FF}">
      <dsp:nvSpPr>
        <dsp:cNvPr id="0" name=""/>
        <dsp:cNvSpPr/>
      </dsp:nvSpPr>
      <dsp:spPr>
        <a:xfrm>
          <a:off x="3315326" y="1768163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6738F-874B-404D-8DD9-59BE7F0E9BC1}">
      <dsp:nvSpPr>
        <dsp:cNvPr id="0" name=""/>
        <dsp:cNvSpPr/>
      </dsp:nvSpPr>
      <dsp:spPr>
        <a:xfrm>
          <a:off x="3347748" y="1798678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BDA9F-CC02-48D0-B084-F9A49C814720}">
      <dsp:nvSpPr>
        <dsp:cNvPr id="0" name=""/>
        <dsp:cNvSpPr/>
      </dsp:nvSpPr>
      <dsp:spPr>
        <a:xfrm>
          <a:off x="3347748" y="2294536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Harrison Armstrong</a:t>
          </a:r>
        </a:p>
      </dsp:txBody>
      <dsp:txXfrm>
        <a:off x="3347748" y="2294536"/>
        <a:ext cx="583587" cy="205972"/>
      </dsp:txXfrm>
    </dsp:sp>
    <dsp:sp modelId="{9238A059-8B55-4115-B0DD-65EE260C92B9}">
      <dsp:nvSpPr>
        <dsp:cNvPr id="0" name=""/>
        <dsp:cNvSpPr/>
      </dsp:nvSpPr>
      <dsp:spPr>
        <a:xfrm>
          <a:off x="4127751" y="1768163"/>
          <a:ext cx="648430" cy="762859"/>
        </a:xfrm>
        <a:prstGeom prst="rect">
          <a:avLst/>
        </a:prstGeom>
        <a:noFill/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3B867-151B-4A2F-9BC4-38E6304A627C}">
      <dsp:nvSpPr>
        <dsp:cNvPr id="0" name=""/>
        <dsp:cNvSpPr/>
      </dsp:nvSpPr>
      <dsp:spPr>
        <a:xfrm>
          <a:off x="4160173" y="1798678"/>
          <a:ext cx="583587" cy="495858"/>
        </a:xfrm>
        <a:prstGeom prst="rect">
          <a:avLst/>
        </a:prstGeom>
        <a:blipFill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64456-FEA3-4BCC-AA5C-8C580CAFB71F}">
      <dsp:nvSpPr>
        <dsp:cNvPr id="0" name=""/>
        <dsp:cNvSpPr/>
      </dsp:nvSpPr>
      <dsp:spPr>
        <a:xfrm>
          <a:off x="4160173" y="2294536"/>
          <a:ext cx="583587" cy="20597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Omari Kellyman [Loan out]</a:t>
          </a:r>
        </a:p>
      </dsp:txBody>
      <dsp:txXfrm>
        <a:off x="4160173" y="2294536"/>
        <a:ext cx="583587" cy="205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FDFE1-8736-4C05-9EBD-CCAB2410EF75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1888" y="1143000"/>
            <a:ext cx="2054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A099-C564-4854-B9F0-05B886405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1pPr>
    <a:lvl2pPr marL="36544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2pPr>
    <a:lvl3pPr marL="73088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3pPr>
    <a:lvl4pPr marL="109632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4pPr>
    <a:lvl5pPr marL="146176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5pPr>
    <a:lvl6pPr marL="182720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6pPr>
    <a:lvl7pPr marL="219264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7pPr>
    <a:lvl8pPr marL="255808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8pPr>
    <a:lvl9pPr marL="2923520" algn="l" defTabSz="730880" rtl="0" eaLnBrk="1" latinLnBrk="0" hangingPunct="1">
      <a:defRPr sz="9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1888" y="1143000"/>
            <a:ext cx="2054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A099-C564-4854-B9F0-05B8864055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919" y="2359389"/>
            <a:ext cx="4710184" cy="2438401"/>
          </a:xfrm>
        </p:spPr>
        <p:txBody>
          <a:bodyPr anchor="b">
            <a:normAutofit/>
          </a:bodyPr>
          <a:lstStyle>
            <a:lvl1pPr algn="ctr">
              <a:defRPr sz="359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919" y="4797786"/>
            <a:ext cx="4710184" cy="1399823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0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8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6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5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9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4" y="720113"/>
            <a:ext cx="5093373" cy="5112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51" y="6087007"/>
            <a:ext cx="5166877" cy="724629"/>
          </a:xfrm>
        </p:spPr>
        <p:txBody>
          <a:bodyPr anchor="b">
            <a:normAutofit/>
          </a:bodyPr>
          <a:lstStyle>
            <a:lvl1pPr algn="ctr">
              <a:defRPr sz="18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6191" y="926681"/>
            <a:ext cx="4846948" cy="470089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1"/>
            </a:lvl1pPr>
            <a:lvl2pPr marL="304175" indent="0">
              <a:buNone/>
              <a:defRPr sz="1331"/>
            </a:lvl2pPr>
            <a:lvl3pPr marL="608350" indent="0">
              <a:buNone/>
              <a:defRPr sz="1331"/>
            </a:lvl3pPr>
            <a:lvl4pPr marL="912525" indent="0">
              <a:buNone/>
              <a:defRPr sz="1331"/>
            </a:lvl4pPr>
            <a:lvl5pPr marL="1216701" indent="0">
              <a:buNone/>
              <a:defRPr sz="1331"/>
            </a:lvl5pPr>
            <a:lvl6pPr marL="1520876" indent="0">
              <a:buNone/>
              <a:defRPr sz="1331"/>
            </a:lvl6pPr>
            <a:lvl7pPr marL="1825051" indent="0">
              <a:buNone/>
              <a:defRPr sz="1331"/>
            </a:lvl7pPr>
            <a:lvl8pPr marL="2129226" indent="0">
              <a:buNone/>
              <a:defRPr sz="1331"/>
            </a:lvl8pPr>
            <a:lvl9pPr marL="2433401" indent="0">
              <a:buNone/>
              <a:defRPr sz="133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6" y="6811637"/>
            <a:ext cx="5166096" cy="909963"/>
          </a:xfrm>
        </p:spPr>
        <p:txBody>
          <a:bodyPr anchor="t"/>
          <a:lstStyle>
            <a:lvl1pPr marL="0" indent="0" algn="ctr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46" y="811249"/>
            <a:ext cx="5166096" cy="4712459"/>
          </a:xfrm>
        </p:spPr>
        <p:txBody>
          <a:bodyPr anchor="ctr"/>
          <a:lstStyle>
            <a:lvl1pPr>
              <a:defRPr sz="21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6" y="5726907"/>
            <a:ext cx="5166096" cy="2002435"/>
          </a:xfrm>
        </p:spPr>
        <p:txBody>
          <a:bodyPr anchor="ctr"/>
          <a:lstStyle>
            <a:lvl1pPr marL="0" indent="0" algn="ctr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1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99" y="812800"/>
            <a:ext cx="4641686" cy="3990539"/>
          </a:xfrm>
        </p:spPr>
        <p:txBody>
          <a:bodyPr anchor="ctr"/>
          <a:lstStyle>
            <a:lvl1pPr>
              <a:defRPr sz="21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58531" y="4813378"/>
            <a:ext cx="4367032" cy="710332"/>
          </a:xfrm>
        </p:spPr>
        <p:txBody>
          <a:bodyPr anchor="t">
            <a:normAutofit/>
          </a:bodyPr>
          <a:lstStyle>
            <a:lvl1pPr marL="0" indent="0" algn="r">
              <a:buNone/>
              <a:defRPr sz="931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6" y="5739137"/>
            <a:ext cx="5166096" cy="19859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17435" y="1165216"/>
            <a:ext cx="304165" cy="779701"/>
          </a:xfrm>
          <a:prstGeom prst="rect">
            <a:avLst/>
          </a:prstGeom>
        </p:spPr>
        <p:txBody>
          <a:bodyPr vert="horz" lIns="60833" tIns="30417" rIns="60833" bIns="304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3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8033" y="3910994"/>
            <a:ext cx="304165" cy="779701"/>
          </a:xfrm>
          <a:prstGeom prst="rect">
            <a:avLst/>
          </a:prstGeom>
        </p:spPr>
        <p:txBody>
          <a:bodyPr vert="horz" lIns="60833" tIns="30417" rIns="60833" bIns="3041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3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49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46" y="2835925"/>
            <a:ext cx="5166096" cy="3349113"/>
          </a:xfrm>
        </p:spPr>
        <p:txBody>
          <a:bodyPr anchor="b"/>
          <a:lstStyle>
            <a:lvl1pPr>
              <a:defRPr sz="21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1" y="6200741"/>
            <a:ext cx="5165316" cy="1520859"/>
          </a:xfrm>
        </p:spPr>
        <p:txBody>
          <a:bodyPr anchor="t"/>
          <a:lstStyle>
            <a:lvl1pPr marL="0" indent="0" algn="ctr">
              <a:buNone/>
              <a:defRPr sz="1064"/>
            </a:lvl1pPr>
            <a:lvl2pPr marL="304175" indent="0">
              <a:buNone/>
              <a:defRPr sz="931"/>
            </a:lvl2pPr>
            <a:lvl3pPr marL="608350" indent="0">
              <a:buNone/>
              <a:defRPr sz="798"/>
            </a:lvl3pPr>
            <a:lvl4pPr marL="912525" indent="0">
              <a:buNone/>
              <a:defRPr sz="665"/>
            </a:lvl4pPr>
            <a:lvl5pPr marL="1216701" indent="0">
              <a:buNone/>
              <a:defRPr sz="665"/>
            </a:lvl5pPr>
            <a:lvl6pPr marL="1520876" indent="0">
              <a:buNone/>
              <a:defRPr sz="665"/>
            </a:lvl6pPr>
            <a:lvl7pPr marL="1825051" indent="0">
              <a:buNone/>
              <a:defRPr sz="665"/>
            </a:lvl7pPr>
            <a:lvl8pPr marL="2129226" indent="0">
              <a:buNone/>
              <a:defRPr sz="665"/>
            </a:lvl8pPr>
            <a:lvl9pPr marL="2433401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7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946" y="812800"/>
            <a:ext cx="5166096" cy="12939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5946" y="2514600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597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5946" y="3429000"/>
            <a:ext cx="1647053" cy="429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8724" y="2514600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597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6091" y="3429000"/>
            <a:ext cx="1647053" cy="429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74988" y="2514600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597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74988" y="3429000"/>
            <a:ext cx="1647053" cy="429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5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7" y="2434727"/>
            <a:ext cx="1682518" cy="2444744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01" y="2434727"/>
            <a:ext cx="1682518" cy="2444744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85" y="2434727"/>
            <a:ext cx="1682518" cy="2444744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5946" y="812800"/>
            <a:ext cx="5166096" cy="12939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55946" y="5205475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331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07991" y="2585224"/>
            <a:ext cx="1542963" cy="213727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1064"/>
            </a:lvl2pPr>
            <a:lvl3pPr marL="608350" indent="0">
              <a:buNone/>
              <a:defRPr sz="1064"/>
            </a:lvl3pPr>
            <a:lvl4pPr marL="912525" indent="0">
              <a:buNone/>
              <a:defRPr sz="1064"/>
            </a:lvl4pPr>
            <a:lvl5pPr marL="1216701" indent="0">
              <a:buNone/>
              <a:defRPr sz="1064"/>
            </a:lvl5pPr>
            <a:lvl6pPr marL="1520876" indent="0">
              <a:buNone/>
              <a:defRPr sz="1064"/>
            </a:lvl6pPr>
            <a:lvl7pPr marL="1825051" indent="0">
              <a:buNone/>
              <a:defRPr sz="1064"/>
            </a:lvl7pPr>
            <a:lvl8pPr marL="2129226" indent="0">
              <a:buNone/>
              <a:defRPr sz="1064"/>
            </a:lvl8pPr>
            <a:lvl9pPr marL="2433401" indent="0">
              <a:buNone/>
              <a:defRPr sz="106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55946" y="5973826"/>
            <a:ext cx="1647053" cy="1747777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6766" y="5205475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331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68136" y="2585459"/>
            <a:ext cx="1542963" cy="214421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1064"/>
            </a:lvl2pPr>
            <a:lvl3pPr marL="608350" indent="0">
              <a:buNone/>
              <a:defRPr sz="1064"/>
            </a:lvl3pPr>
            <a:lvl4pPr marL="912525" indent="0">
              <a:buNone/>
              <a:defRPr sz="1064"/>
            </a:lvl4pPr>
            <a:lvl5pPr marL="1216701" indent="0">
              <a:buNone/>
              <a:defRPr sz="1064"/>
            </a:lvl5pPr>
            <a:lvl6pPr marL="1520876" indent="0">
              <a:buNone/>
              <a:defRPr sz="1064"/>
            </a:lvl6pPr>
            <a:lvl7pPr marL="1825051" indent="0">
              <a:buNone/>
              <a:defRPr sz="1064"/>
            </a:lvl7pPr>
            <a:lvl8pPr marL="2129226" indent="0">
              <a:buNone/>
              <a:defRPr sz="1064"/>
            </a:lvl8pPr>
            <a:lvl9pPr marL="2433401" indent="0">
              <a:buNone/>
              <a:defRPr sz="106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16090" y="5973825"/>
            <a:ext cx="1647729" cy="1747777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75050" y="5205475"/>
            <a:ext cx="164705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1331" b="0">
                <a:solidFill>
                  <a:schemeClr val="tx1"/>
                </a:solidFill>
              </a:defRPr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29437" y="2579243"/>
            <a:ext cx="1542963" cy="214305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1064"/>
            </a:lvl2pPr>
            <a:lvl3pPr marL="608350" indent="0">
              <a:buNone/>
              <a:defRPr sz="1064"/>
            </a:lvl3pPr>
            <a:lvl4pPr marL="912525" indent="0">
              <a:buNone/>
              <a:defRPr sz="1064"/>
            </a:lvl4pPr>
            <a:lvl5pPr marL="1216701" indent="0">
              <a:buNone/>
              <a:defRPr sz="1064"/>
            </a:lvl5pPr>
            <a:lvl6pPr marL="1520876" indent="0">
              <a:buNone/>
              <a:defRPr sz="1064"/>
            </a:lvl6pPr>
            <a:lvl7pPr marL="1825051" indent="0">
              <a:buNone/>
              <a:defRPr sz="1064"/>
            </a:lvl7pPr>
            <a:lvl8pPr marL="2129226" indent="0">
              <a:buNone/>
              <a:defRPr sz="1064"/>
            </a:lvl8pPr>
            <a:lvl9pPr marL="2433401" indent="0">
              <a:buNone/>
              <a:defRPr sz="106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74988" y="5973822"/>
            <a:ext cx="1647053" cy="1747780"/>
          </a:xfrm>
        </p:spPr>
        <p:txBody>
          <a:bodyPr anchor="t">
            <a:normAutofit/>
          </a:bodyPr>
          <a:lstStyle>
            <a:lvl1pPr marL="0" indent="0" algn="ctr">
              <a:buNone/>
              <a:defRPr sz="931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0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1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177" y="812801"/>
            <a:ext cx="1139864" cy="69088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46" y="812801"/>
            <a:ext cx="3950189" cy="69088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27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7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52" y="2348092"/>
            <a:ext cx="4785285" cy="2438417"/>
          </a:xfrm>
        </p:spPr>
        <p:txBody>
          <a:bodyPr anchor="b"/>
          <a:lstStyle>
            <a:lvl1pPr algn="ctr">
              <a:defRPr sz="2661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352" y="4786506"/>
            <a:ext cx="4785285" cy="2009405"/>
          </a:xfrm>
        </p:spPr>
        <p:txBody>
          <a:bodyPr anchor="t"/>
          <a:lstStyle>
            <a:lvl1pPr marL="0" indent="0" algn="ctr">
              <a:buNone/>
              <a:defRPr sz="1331">
                <a:solidFill>
                  <a:schemeClr val="tx1"/>
                </a:solidFill>
              </a:defRPr>
            </a:lvl1pPr>
            <a:lvl2pPr marL="304175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2pPr>
            <a:lvl3pPr marL="60835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912525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4pPr>
            <a:lvl5pPr marL="1216701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5pPr>
            <a:lvl6pPr marL="1520876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6pPr>
            <a:lvl7pPr marL="1825051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7pPr>
            <a:lvl8pPr marL="2129226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8pPr>
            <a:lvl9pPr marL="2433401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47" y="2309932"/>
            <a:ext cx="2524977" cy="5411667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985" y="2309934"/>
            <a:ext cx="2527057" cy="541166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5" y="2360432"/>
            <a:ext cx="2519688" cy="5483937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54" y="2360432"/>
            <a:ext cx="2519688" cy="5483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888" y="2447005"/>
            <a:ext cx="2433092" cy="726512"/>
          </a:xfrm>
        </p:spPr>
        <p:txBody>
          <a:bodyPr anchor="b">
            <a:noAutofit/>
          </a:bodyPr>
          <a:lstStyle>
            <a:lvl1pPr marL="0" indent="0" algn="ctr">
              <a:buNone/>
              <a:defRPr sz="1597" b="0"/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888" y="3173518"/>
            <a:ext cx="2433092" cy="4548084"/>
          </a:xfrm>
        </p:spPr>
        <p:txBody>
          <a:bodyPr anchor="t">
            <a:normAutofit/>
          </a:bodyPr>
          <a:lstStyle>
            <a:lvl1pPr>
              <a:defRPr sz="1198"/>
            </a:lvl1pPr>
            <a:lvl2pPr>
              <a:defRPr sz="1064"/>
            </a:lvl2pPr>
            <a:lvl3pPr>
              <a:defRPr sz="931"/>
            </a:lvl3pPr>
            <a:lvl4pPr>
              <a:defRPr sz="798"/>
            </a:lvl4pPr>
            <a:lvl5pPr>
              <a:defRPr sz="798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0926" y="2447007"/>
            <a:ext cx="2442566" cy="726511"/>
          </a:xfrm>
        </p:spPr>
        <p:txBody>
          <a:bodyPr anchor="b">
            <a:noAutofit/>
          </a:bodyPr>
          <a:lstStyle>
            <a:lvl1pPr marL="0" indent="0" algn="ctr">
              <a:buNone/>
              <a:defRPr sz="1597" b="0"/>
            </a:lvl1pPr>
            <a:lvl2pPr marL="304175" indent="0">
              <a:buNone/>
              <a:defRPr sz="1331" b="1"/>
            </a:lvl2pPr>
            <a:lvl3pPr marL="608350" indent="0">
              <a:buNone/>
              <a:defRPr sz="1198" b="1"/>
            </a:lvl3pPr>
            <a:lvl4pPr marL="912525" indent="0">
              <a:buNone/>
              <a:defRPr sz="1064" b="1"/>
            </a:lvl4pPr>
            <a:lvl5pPr marL="1216701" indent="0">
              <a:buNone/>
              <a:defRPr sz="1064" b="1"/>
            </a:lvl5pPr>
            <a:lvl6pPr marL="1520876" indent="0">
              <a:buNone/>
              <a:defRPr sz="1064" b="1"/>
            </a:lvl6pPr>
            <a:lvl7pPr marL="1825051" indent="0">
              <a:buNone/>
              <a:defRPr sz="1064" b="1"/>
            </a:lvl7pPr>
            <a:lvl8pPr marL="2129226" indent="0">
              <a:buNone/>
              <a:defRPr sz="1064" b="1"/>
            </a:lvl8pPr>
            <a:lvl9pPr marL="2433401" indent="0">
              <a:buNone/>
              <a:defRPr sz="10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0926" y="3173518"/>
            <a:ext cx="2442566" cy="4548084"/>
          </a:xfrm>
        </p:spPr>
        <p:txBody>
          <a:bodyPr anchor="t">
            <a:normAutofit/>
          </a:bodyPr>
          <a:lstStyle>
            <a:lvl1pPr>
              <a:defRPr sz="1198"/>
            </a:lvl1pPr>
            <a:lvl2pPr>
              <a:defRPr sz="1064"/>
            </a:lvl2pPr>
            <a:lvl3pPr>
              <a:defRPr sz="931"/>
            </a:lvl3pPr>
            <a:lvl4pPr>
              <a:defRPr sz="798"/>
            </a:lvl4pPr>
            <a:lvl5pPr>
              <a:defRPr sz="798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0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47" y="812800"/>
            <a:ext cx="1849583" cy="2429224"/>
          </a:xfrm>
        </p:spPr>
        <p:txBody>
          <a:bodyPr anchor="b">
            <a:normAutofit/>
          </a:bodyPr>
          <a:lstStyle>
            <a:lvl1pPr algn="ctr">
              <a:defRPr sz="1597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59" y="812800"/>
            <a:ext cx="3199283" cy="69088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7" y="3242024"/>
            <a:ext cx="1849583" cy="44795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5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2" y="813231"/>
            <a:ext cx="2280669" cy="6940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46" y="813231"/>
            <a:ext cx="2611000" cy="2439117"/>
          </a:xfrm>
        </p:spPr>
        <p:txBody>
          <a:bodyPr anchor="b">
            <a:noAutofit/>
          </a:bodyPr>
          <a:lstStyle>
            <a:lvl1pPr algn="ctr">
              <a:defRPr sz="2129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0907" y="991986"/>
            <a:ext cx="2105854" cy="655042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1064"/>
            </a:lvl2pPr>
            <a:lvl3pPr marL="608350" indent="0">
              <a:buNone/>
              <a:defRPr sz="1064"/>
            </a:lvl3pPr>
            <a:lvl4pPr marL="912525" indent="0">
              <a:buNone/>
              <a:defRPr sz="1064"/>
            </a:lvl4pPr>
            <a:lvl5pPr marL="1216701" indent="0">
              <a:buNone/>
              <a:defRPr sz="1064"/>
            </a:lvl5pPr>
            <a:lvl6pPr marL="1520876" indent="0">
              <a:buNone/>
              <a:defRPr sz="1064"/>
            </a:lvl6pPr>
            <a:lvl7pPr marL="1825051" indent="0">
              <a:buNone/>
              <a:defRPr sz="1064"/>
            </a:lvl7pPr>
            <a:lvl8pPr marL="2129226" indent="0">
              <a:buNone/>
              <a:defRPr sz="1064"/>
            </a:lvl8pPr>
            <a:lvl9pPr marL="2433401" indent="0">
              <a:buNone/>
              <a:defRPr sz="106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46" y="3252348"/>
            <a:ext cx="2611000" cy="4501512"/>
          </a:xfrm>
        </p:spPr>
        <p:txBody>
          <a:bodyPr anchor="t">
            <a:normAutofit/>
          </a:bodyPr>
          <a:lstStyle>
            <a:lvl1pPr marL="0" indent="0" algn="ctr">
              <a:buNone/>
              <a:defRPr sz="1064"/>
            </a:lvl1pPr>
            <a:lvl2pPr marL="304175" indent="0">
              <a:buNone/>
              <a:defRPr sz="798"/>
            </a:lvl2pPr>
            <a:lvl3pPr marL="608350" indent="0">
              <a:buNone/>
              <a:defRPr sz="665"/>
            </a:lvl3pPr>
            <a:lvl4pPr marL="912525" indent="0">
              <a:buNone/>
              <a:defRPr sz="599"/>
            </a:lvl4pPr>
            <a:lvl5pPr marL="1216701" indent="0">
              <a:buNone/>
              <a:defRPr sz="599"/>
            </a:lvl5pPr>
            <a:lvl6pPr marL="1520876" indent="0">
              <a:buNone/>
              <a:defRPr sz="599"/>
            </a:lvl6pPr>
            <a:lvl7pPr marL="1825051" indent="0">
              <a:buNone/>
              <a:defRPr sz="599"/>
            </a:lvl7pPr>
            <a:lvl8pPr marL="2129226" indent="0">
              <a:buNone/>
              <a:defRPr sz="599"/>
            </a:lvl8pPr>
            <a:lvl9pPr marL="2433401" indent="0">
              <a:buNone/>
              <a:defRPr sz="5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46" y="812800"/>
            <a:ext cx="5166096" cy="12939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46" y="2309934"/>
            <a:ext cx="5166096" cy="54116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1369" y="7844369"/>
            <a:ext cx="136874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44FC08-2B45-4B46-B91B-D6E0E0C0B55A}" type="datetimeFigureOut">
              <a:rPr lang="en-GB" smtClean="0"/>
              <a:t>2025-04-14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946" y="7844369"/>
            <a:ext cx="332948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6054" y="7844369"/>
            <a:ext cx="3759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9D2F7C-CB13-4366-AC67-D977C4BE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69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304175" rtl="0" eaLnBrk="1" latinLnBrk="0" hangingPunct="1">
        <a:spcBef>
          <a:spcPct val="0"/>
        </a:spcBef>
        <a:buNone/>
        <a:defRPr sz="266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131" indent="-203582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13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479016" indent="-179631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"/>
        <a:defRPr sz="119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682598" indent="-143705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10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922106" indent="-143705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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113712" indent="-143705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340313" indent="-152088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597918" indent="-152088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1855522" indent="-152088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066555" indent="-152088" algn="l" defTabSz="304175" rtl="0" eaLnBrk="1" latinLnBrk="0" hangingPunct="1">
        <a:spcBef>
          <a:spcPct val="20000"/>
        </a:spcBef>
        <a:spcAft>
          <a:spcPts val="399"/>
        </a:spcAft>
        <a:buClr>
          <a:schemeClr val="tx2"/>
        </a:buClr>
        <a:buSzPct val="70000"/>
        <a:buFont typeface="Wingdings 2" charset="2"/>
        <a:buChar char=""/>
        <a:defRPr sz="93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304175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2pPr>
      <a:lvl3pPr marL="608350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3pPr>
      <a:lvl4pPr marL="912525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4pPr>
      <a:lvl5pPr marL="1216701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5pPr>
      <a:lvl6pPr marL="1520876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6pPr>
      <a:lvl7pPr marL="1825051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7pPr>
      <a:lvl8pPr marL="2129226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8pPr>
      <a:lvl9pPr marL="2433401" algn="l" defTabSz="304175" rtl="0" eaLnBrk="1" latinLnBrk="0" hangingPunct="1">
        <a:defRPr sz="1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png"/><Relationship Id="rId26" Type="http://schemas.openxmlformats.org/officeDocument/2006/relationships/image" Target="../media/image37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29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image" Target="../media/image35.png"/><Relationship Id="rId5" Type="http://schemas.openxmlformats.org/officeDocument/2006/relationships/diagramData" Target="../diagrams/data1.xml"/><Relationship Id="rId15" Type="http://schemas.openxmlformats.org/officeDocument/2006/relationships/image" Target="../media/image27.png"/><Relationship Id="rId23" Type="http://schemas.openxmlformats.org/officeDocument/2006/relationships/image" Target="../media/image34.png"/><Relationship Id="rId10" Type="http://schemas.openxmlformats.org/officeDocument/2006/relationships/diagramData" Target="../diagrams/data2.xml"/><Relationship Id="rId19" Type="http://schemas.openxmlformats.org/officeDocument/2006/relationships/image" Target="../media/image30.png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green field with white lines&#10;&#10;AI-generated content may be incorrect.">
            <a:extLst>
              <a:ext uri="{FF2B5EF4-FFF2-40B4-BE49-F238E27FC236}">
                <a16:creationId xmlns:a16="http://schemas.microsoft.com/office/drawing/2014/main" id="{D8F1B7B4-08FD-6413-6484-DAFFDACD63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008" y="276112"/>
            <a:ext cx="6713316" cy="607399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8BD5BC-9D7A-88D9-3749-48A6FB663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757684"/>
              </p:ext>
            </p:extLst>
          </p:nvPr>
        </p:nvGraphicFramePr>
        <p:xfrm>
          <a:off x="6730687" y="958460"/>
          <a:ext cx="1473513" cy="131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47" name="Diagram 146">
            <a:extLst>
              <a:ext uri="{FF2B5EF4-FFF2-40B4-BE49-F238E27FC236}">
                <a16:creationId xmlns:a16="http://schemas.microsoft.com/office/drawing/2014/main" id="{A0782FA5-E09A-A6DB-F1BC-4CFAED5B8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229840"/>
              </p:ext>
            </p:extLst>
          </p:nvPr>
        </p:nvGraphicFramePr>
        <p:xfrm>
          <a:off x="214534" y="6513805"/>
          <a:ext cx="5654233" cy="263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454139-2C17-15FB-981B-9DE7C8FDEDAD}"/>
              </a:ext>
            </a:extLst>
          </p:cNvPr>
          <p:cNvGrpSpPr/>
          <p:nvPr/>
        </p:nvGrpSpPr>
        <p:grpSpPr>
          <a:xfrm>
            <a:off x="4672584" y="5015809"/>
            <a:ext cx="1330910" cy="1474483"/>
            <a:chOff x="1948028" y="3481512"/>
            <a:chExt cx="2203414" cy="244111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81DB373-75F3-2344-2825-48E97713E6EC}"/>
                </a:ext>
              </a:extLst>
            </p:cNvPr>
            <p:cNvSpPr/>
            <p:nvPr/>
          </p:nvSpPr>
          <p:spPr>
            <a:xfrm>
              <a:off x="1948028" y="3481512"/>
              <a:ext cx="2203414" cy="244111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>
              <a:normAutofit/>
            </a:bodyPr>
            <a:lstStyle/>
            <a:p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92C195E-AE47-9460-4976-98F974B344E2}"/>
                </a:ext>
              </a:extLst>
            </p:cNvPr>
            <p:cNvSpPr/>
            <p:nvPr/>
          </p:nvSpPr>
          <p:spPr>
            <a:xfrm>
              <a:off x="2226837" y="3605691"/>
              <a:ext cx="1629622" cy="1701855"/>
            </a:xfrm>
            <a:prstGeom prst="rect">
              <a:avLst/>
            </a:prstGeom>
            <a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" r="-2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5" name="Free-form: Shape 154">
              <a:extLst>
                <a:ext uri="{FF2B5EF4-FFF2-40B4-BE49-F238E27FC236}">
                  <a16:creationId xmlns:a16="http://schemas.microsoft.com/office/drawing/2014/main" id="{C5A14651-583F-C5CC-106B-30BD27CC74B4}"/>
                </a:ext>
              </a:extLst>
            </p:cNvPr>
            <p:cNvSpPr/>
            <p:nvPr/>
          </p:nvSpPr>
          <p:spPr>
            <a:xfrm>
              <a:off x="2042835" y="5524223"/>
              <a:ext cx="1997627" cy="315386"/>
            </a:xfrm>
            <a:custGeom>
              <a:avLst/>
              <a:gdLst>
                <a:gd name="connsiteX0" fmla="*/ 0 w 1997627"/>
                <a:gd name="connsiteY0" fmla="*/ 0 h 443896"/>
                <a:gd name="connsiteX1" fmla="*/ 1997627 w 1997627"/>
                <a:gd name="connsiteY1" fmla="*/ 0 h 443896"/>
                <a:gd name="connsiteX2" fmla="*/ 1997627 w 1997627"/>
                <a:gd name="connsiteY2" fmla="*/ 443896 h 443896"/>
                <a:gd name="connsiteX3" fmla="*/ 0 w 1997627"/>
                <a:gd name="connsiteY3" fmla="*/ 443896 h 443896"/>
                <a:gd name="connsiteX4" fmla="*/ 0 w 1997627"/>
                <a:gd name="connsiteY4" fmla="*/ 0 h 4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627" h="443896">
                  <a:moveTo>
                    <a:pt x="0" y="0"/>
                  </a:moveTo>
                  <a:lnTo>
                    <a:pt x="1997627" y="0"/>
                  </a:lnTo>
                  <a:lnTo>
                    <a:pt x="1997627" y="443896"/>
                  </a:lnTo>
                  <a:lnTo>
                    <a:pt x="0" y="4438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none" lIns="45720" tIns="45720" rIns="45720" bIns="45720" numCol="1" spcCol="1270" anchor="ctr" anchorCtr="0">
              <a:normAutofit fontScale="70000" lnSpcReduction="20000"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/>
                <a:t>Filippo Inzaghi</a:t>
              </a:r>
            </a:p>
          </p:txBody>
        </p:sp>
        <p:sp>
          <p:nvSpPr>
            <p:cNvPr id="156" name="Free-form: Shape 155">
              <a:extLst>
                <a:ext uri="{FF2B5EF4-FFF2-40B4-BE49-F238E27FC236}">
                  <a16:creationId xmlns:a16="http://schemas.microsoft.com/office/drawing/2014/main" id="{B892B827-2F10-3CBC-41F4-03670B81501B}"/>
                </a:ext>
              </a:extLst>
            </p:cNvPr>
            <p:cNvSpPr/>
            <p:nvPr/>
          </p:nvSpPr>
          <p:spPr>
            <a:xfrm>
              <a:off x="2042835" y="5307546"/>
              <a:ext cx="1997627" cy="275548"/>
            </a:xfrm>
            <a:custGeom>
              <a:avLst/>
              <a:gdLst>
                <a:gd name="connsiteX0" fmla="*/ 0 w 1997627"/>
                <a:gd name="connsiteY0" fmla="*/ 0 h 261148"/>
                <a:gd name="connsiteX1" fmla="*/ 1997627 w 1997627"/>
                <a:gd name="connsiteY1" fmla="*/ 0 h 261148"/>
                <a:gd name="connsiteX2" fmla="*/ 1997627 w 1997627"/>
                <a:gd name="connsiteY2" fmla="*/ 261148 h 261148"/>
                <a:gd name="connsiteX3" fmla="*/ 0 w 1997627"/>
                <a:gd name="connsiteY3" fmla="*/ 261148 h 261148"/>
                <a:gd name="connsiteX4" fmla="*/ 0 w 1997627"/>
                <a:gd name="connsiteY4" fmla="*/ 0 h 26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627" h="261148">
                  <a:moveTo>
                    <a:pt x="0" y="0"/>
                  </a:moveTo>
                  <a:lnTo>
                    <a:pt x="1997627" y="0"/>
                  </a:lnTo>
                  <a:lnTo>
                    <a:pt x="1997627" y="261148"/>
                  </a:lnTo>
                  <a:lnTo>
                    <a:pt x="0" y="2611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20" tIns="45720" rIns="45720" bIns="45720" numCol="1" spcCol="1270" anchor="ctr" anchorCtr="0">
              <a:normAutofit fontScale="55000" lnSpcReduction="20000"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50" kern="1200" dirty="0"/>
                <a:t>Head Coach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DAC9854-7998-55FB-7F1B-991EDB1CCA55}"/>
              </a:ext>
            </a:extLst>
          </p:cNvPr>
          <p:cNvSpPr/>
          <p:nvPr/>
        </p:nvSpPr>
        <p:spPr>
          <a:xfrm>
            <a:off x="-743656" y="891006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7D7277C-9EE4-E207-159C-166784F832BE}"/>
              </a:ext>
            </a:extLst>
          </p:cNvPr>
          <p:cNvSpPr/>
          <p:nvPr/>
        </p:nvSpPr>
        <p:spPr>
          <a:xfrm>
            <a:off x="539230" y="879845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F580C8B-38FF-047C-7832-5916E43357C2}"/>
              </a:ext>
            </a:extLst>
          </p:cNvPr>
          <p:cNvSpPr/>
          <p:nvPr/>
        </p:nvSpPr>
        <p:spPr>
          <a:xfrm>
            <a:off x="1822115" y="879845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BE823D-5983-B821-4652-82D3C852ECA6}"/>
              </a:ext>
            </a:extLst>
          </p:cNvPr>
          <p:cNvSpPr/>
          <p:nvPr/>
        </p:nvSpPr>
        <p:spPr>
          <a:xfrm>
            <a:off x="-743656" y="2250784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F3A54C9-7C27-DA71-42DA-8FC7D72398A9}"/>
              </a:ext>
            </a:extLst>
          </p:cNvPr>
          <p:cNvSpPr/>
          <p:nvPr/>
        </p:nvSpPr>
        <p:spPr>
          <a:xfrm>
            <a:off x="539230" y="2250784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97ADD92-D242-F298-6D1D-EB7CA512A155}"/>
              </a:ext>
            </a:extLst>
          </p:cNvPr>
          <p:cNvSpPr/>
          <p:nvPr/>
        </p:nvSpPr>
        <p:spPr>
          <a:xfrm>
            <a:off x="1822115" y="2250784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11D744B-D07F-A3BD-5F04-F403E6CEDCEF}"/>
              </a:ext>
            </a:extLst>
          </p:cNvPr>
          <p:cNvSpPr/>
          <p:nvPr/>
        </p:nvSpPr>
        <p:spPr>
          <a:xfrm>
            <a:off x="1822115" y="3610563"/>
            <a:ext cx="1065264" cy="12532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B0CD42C-CE08-1E79-3E5F-751F75699B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87886" y="22359"/>
            <a:ext cx="163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Starting XI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23D92AB-E423-74B6-FAA2-BF6EE6DEBD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8215" y="6180543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Substitutes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3B70FA0-7988-4CDA-368E-694D6B5D825E}"/>
              </a:ext>
            </a:extLst>
          </p:cNvPr>
          <p:cNvGrpSpPr/>
          <p:nvPr/>
        </p:nvGrpSpPr>
        <p:grpSpPr>
          <a:xfrm>
            <a:off x="4328386" y="1193370"/>
            <a:ext cx="1065264" cy="1538196"/>
            <a:chOff x="4387886" y="879845"/>
            <a:chExt cx="1065264" cy="1538196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2EBB52F-09EA-65AE-1CFB-661C314D48E0}"/>
                </a:ext>
              </a:extLst>
            </p:cNvPr>
            <p:cNvSpPr/>
            <p:nvPr/>
          </p:nvSpPr>
          <p:spPr>
            <a:xfrm>
              <a:off x="4494413" y="1265049"/>
              <a:ext cx="958737" cy="814613"/>
            </a:xfrm>
            <a:prstGeom prst="rect">
              <a:avLst/>
            </a:prstGeom>
            <a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1" name="Free-form: Shape 200">
              <a:extLst>
                <a:ext uri="{FF2B5EF4-FFF2-40B4-BE49-F238E27FC236}">
                  <a16:creationId xmlns:a16="http://schemas.microsoft.com/office/drawing/2014/main" id="{E7812BCF-704C-ECD5-27FE-32184688F616}"/>
                </a:ext>
              </a:extLst>
            </p:cNvPr>
            <p:cNvSpPr/>
            <p:nvPr/>
          </p:nvSpPr>
          <p:spPr>
            <a:xfrm>
              <a:off x="4494413" y="2079663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Krisztofer Horváth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C8D7ED6-74CB-3AB9-2AF3-A33FA27FC16C}"/>
                </a:ext>
              </a:extLst>
            </p:cNvPr>
            <p:cNvSpPr/>
            <p:nvPr/>
          </p:nvSpPr>
          <p:spPr>
            <a:xfrm>
              <a:off x="4387886" y="879845"/>
              <a:ext cx="1065264" cy="12532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4254C35-E583-3738-8B1B-A51A4A168212}"/>
                </a:ext>
              </a:extLst>
            </p:cNvPr>
            <p:cNvSpPr txBox="1"/>
            <p:nvPr/>
          </p:nvSpPr>
          <p:spPr>
            <a:xfrm flipH="1">
              <a:off x="4494413" y="1810286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71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F22DE0C-F684-0F8A-0EAB-863C8AD8A0E7}"/>
              </a:ext>
            </a:extLst>
          </p:cNvPr>
          <p:cNvGrpSpPr/>
          <p:nvPr/>
        </p:nvGrpSpPr>
        <p:grpSpPr>
          <a:xfrm>
            <a:off x="2887379" y="976750"/>
            <a:ext cx="1108628" cy="1262277"/>
            <a:chOff x="3105000" y="879845"/>
            <a:chExt cx="1108628" cy="1262277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A3ABDD1-086B-5A6A-6E78-C7A78AE790C0}"/>
                </a:ext>
              </a:extLst>
            </p:cNvPr>
            <p:cNvSpPr/>
            <p:nvPr/>
          </p:nvSpPr>
          <p:spPr>
            <a:xfrm>
              <a:off x="3254891" y="989130"/>
              <a:ext cx="958737" cy="814613"/>
            </a:xfrm>
            <a:prstGeom prst="rect">
              <a:avLst/>
            </a:prstGeom>
            <a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8" name="Free-form: Shape 197">
              <a:extLst>
                <a:ext uri="{FF2B5EF4-FFF2-40B4-BE49-F238E27FC236}">
                  <a16:creationId xmlns:a16="http://schemas.microsoft.com/office/drawing/2014/main" id="{A0FD3F96-065A-3B50-2617-89092820955C}"/>
                </a:ext>
              </a:extLst>
            </p:cNvPr>
            <p:cNvSpPr/>
            <p:nvPr/>
          </p:nvSpPr>
          <p:spPr>
            <a:xfrm>
              <a:off x="3254891" y="1803744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Dele Alli [C]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02E2886-47AC-D761-4F8B-288642251964}"/>
                </a:ext>
              </a:extLst>
            </p:cNvPr>
            <p:cNvSpPr/>
            <p:nvPr/>
          </p:nvSpPr>
          <p:spPr>
            <a:xfrm>
              <a:off x="3105000" y="879845"/>
              <a:ext cx="1065264" cy="12532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64C73C4-8419-7307-2A48-E4B8BC826E77}"/>
                </a:ext>
              </a:extLst>
            </p:cNvPr>
            <p:cNvSpPr txBox="1"/>
            <p:nvPr/>
          </p:nvSpPr>
          <p:spPr>
            <a:xfrm flipH="1">
              <a:off x="3257427" y="1517719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76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2C30FFD-27E7-26A0-2669-0894A0CD1732}"/>
              </a:ext>
            </a:extLst>
          </p:cNvPr>
          <p:cNvGrpSpPr/>
          <p:nvPr/>
        </p:nvGrpSpPr>
        <p:grpSpPr>
          <a:xfrm>
            <a:off x="2041570" y="120921"/>
            <a:ext cx="958737" cy="1225444"/>
            <a:chOff x="2041570" y="120921"/>
            <a:chExt cx="958737" cy="122544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B48F34B-314C-AE7A-538C-334DA36F98CF}"/>
                </a:ext>
              </a:extLst>
            </p:cNvPr>
            <p:cNvSpPr/>
            <p:nvPr/>
          </p:nvSpPr>
          <p:spPr>
            <a:xfrm>
              <a:off x="2041570" y="120921"/>
              <a:ext cx="958737" cy="959517"/>
            </a:xfrm>
            <a:prstGeom prst="rect">
              <a:avLst/>
            </a:prstGeom>
            <a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5" name="Free-form: Shape 194">
              <a:extLst>
                <a:ext uri="{FF2B5EF4-FFF2-40B4-BE49-F238E27FC236}">
                  <a16:creationId xmlns:a16="http://schemas.microsoft.com/office/drawing/2014/main" id="{277A06B6-73B9-9104-779A-DACB0B258088}"/>
                </a:ext>
              </a:extLst>
            </p:cNvPr>
            <p:cNvSpPr/>
            <p:nvPr/>
          </p:nvSpPr>
          <p:spPr>
            <a:xfrm>
              <a:off x="2041570" y="1007987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Jay Stansfield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EFED4A6-F96C-52FF-BCCD-AE1A217549E5}"/>
                </a:ext>
              </a:extLst>
            </p:cNvPr>
            <p:cNvSpPr txBox="1"/>
            <p:nvPr/>
          </p:nvSpPr>
          <p:spPr>
            <a:xfrm flipH="1">
              <a:off x="2052440" y="732309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73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5648025-7F8A-90C0-2950-7E643CD34B95}"/>
              </a:ext>
            </a:extLst>
          </p:cNvPr>
          <p:cNvGrpSpPr/>
          <p:nvPr/>
        </p:nvGrpSpPr>
        <p:grpSpPr>
          <a:xfrm>
            <a:off x="823431" y="1126598"/>
            <a:ext cx="958737" cy="1152992"/>
            <a:chOff x="721831" y="1050002"/>
            <a:chExt cx="958737" cy="1152992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3430D16-882E-F70D-7723-03D9F99C1171}"/>
                </a:ext>
              </a:extLst>
            </p:cNvPr>
            <p:cNvSpPr/>
            <p:nvPr/>
          </p:nvSpPr>
          <p:spPr>
            <a:xfrm>
              <a:off x="721831" y="1050002"/>
              <a:ext cx="958737" cy="814613"/>
            </a:xfrm>
            <a:prstGeom prst="rect">
              <a:avLst/>
            </a:prstGeom>
            <a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4" name="Free-form: Shape 203">
              <a:extLst>
                <a:ext uri="{FF2B5EF4-FFF2-40B4-BE49-F238E27FC236}">
                  <a16:creationId xmlns:a16="http://schemas.microsoft.com/office/drawing/2014/main" id="{D727524B-A6E2-51C1-943A-9127CCD0855D}"/>
                </a:ext>
              </a:extLst>
            </p:cNvPr>
            <p:cNvSpPr/>
            <p:nvPr/>
          </p:nvSpPr>
          <p:spPr>
            <a:xfrm>
              <a:off x="721831" y="1864616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Mikey Moore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6A90D99-0F90-A393-366C-336EA92A6997}"/>
                </a:ext>
              </a:extLst>
            </p:cNvPr>
            <p:cNvSpPr txBox="1"/>
            <p:nvPr/>
          </p:nvSpPr>
          <p:spPr>
            <a:xfrm flipH="1">
              <a:off x="721831" y="1585926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71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7C56412-5F51-E1A6-697F-654EA0865451}"/>
              </a:ext>
            </a:extLst>
          </p:cNvPr>
          <p:cNvGrpSpPr/>
          <p:nvPr/>
        </p:nvGrpSpPr>
        <p:grpSpPr>
          <a:xfrm>
            <a:off x="1748677" y="2123323"/>
            <a:ext cx="958737" cy="1152992"/>
            <a:chOff x="1748677" y="2123323"/>
            <a:chExt cx="958737" cy="115299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2DB36A-17D9-945F-B8D3-DC9AD6B3231A}"/>
                </a:ext>
              </a:extLst>
            </p:cNvPr>
            <p:cNvSpPr/>
            <p:nvPr/>
          </p:nvSpPr>
          <p:spPr>
            <a:xfrm>
              <a:off x="1748677" y="2123323"/>
              <a:ext cx="958737" cy="814613"/>
            </a:xfrm>
            <a:prstGeom prst="rect">
              <a:avLst/>
            </a:prstGeom>
            <a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7" name="Free-form: Shape 206">
              <a:extLst>
                <a:ext uri="{FF2B5EF4-FFF2-40B4-BE49-F238E27FC236}">
                  <a16:creationId xmlns:a16="http://schemas.microsoft.com/office/drawing/2014/main" id="{00524D31-5E95-72A0-66AE-6A7ED72D09B3}"/>
                </a:ext>
              </a:extLst>
            </p:cNvPr>
            <p:cNvSpPr/>
            <p:nvPr/>
          </p:nvSpPr>
          <p:spPr>
            <a:xfrm>
              <a:off x="1748677" y="2937937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Alexis Gutiérrez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A95562E-F13B-5C29-AA6A-BBD18F2E9BC0}"/>
                </a:ext>
              </a:extLst>
            </p:cNvPr>
            <p:cNvSpPr txBox="1"/>
            <p:nvPr/>
          </p:nvSpPr>
          <p:spPr>
            <a:xfrm flipH="1">
              <a:off x="1748677" y="2650734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72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C01C9D3-7CF9-91AA-009D-0B49DA7C9140}"/>
              </a:ext>
            </a:extLst>
          </p:cNvPr>
          <p:cNvGrpSpPr/>
          <p:nvPr/>
        </p:nvGrpSpPr>
        <p:grpSpPr>
          <a:xfrm>
            <a:off x="3105000" y="2250784"/>
            <a:ext cx="2348150" cy="1432837"/>
            <a:chOff x="3105000" y="2250784"/>
            <a:chExt cx="2348150" cy="143283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E2231FB-D5B2-C457-3413-82BF79B61318}"/>
                </a:ext>
              </a:extLst>
            </p:cNvPr>
            <p:cNvSpPr/>
            <p:nvPr/>
          </p:nvSpPr>
          <p:spPr>
            <a:xfrm>
              <a:off x="3145395" y="2530629"/>
              <a:ext cx="958737" cy="814613"/>
            </a:xfrm>
            <a:prstGeom prst="rect">
              <a:avLst/>
            </a:prstGeom>
            <a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0" name="Free-form: Shape 209">
              <a:extLst>
                <a:ext uri="{FF2B5EF4-FFF2-40B4-BE49-F238E27FC236}">
                  <a16:creationId xmlns:a16="http://schemas.microsoft.com/office/drawing/2014/main" id="{2C0E8DCD-EDC4-A18A-C482-8AE16349903A}"/>
                </a:ext>
              </a:extLst>
            </p:cNvPr>
            <p:cNvSpPr/>
            <p:nvPr/>
          </p:nvSpPr>
          <p:spPr>
            <a:xfrm>
              <a:off x="3145395" y="3345243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Lewis Warrington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BDF0356-8B25-7BFC-7DD8-A7E5468EBD55}"/>
                </a:ext>
              </a:extLst>
            </p:cNvPr>
            <p:cNvSpPr/>
            <p:nvPr/>
          </p:nvSpPr>
          <p:spPr>
            <a:xfrm>
              <a:off x="3105000" y="2250784"/>
              <a:ext cx="1065264" cy="12532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42FA45-E5F3-E7B7-776D-C57F79A0C298}"/>
                </a:ext>
              </a:extLst>
            </p:cNvPr>
            <p:cNvSpPr/>
            <p:nvPr/>
          </p:nvSpPr>
          <p:spPr>
            <a:xfrm>
              <a:off x="4387886" y="2250784"/>
              <a:ext cx="1065264" cy="125325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723B675-59DC-06A0-8B5B-F7D5E698A35F}"/>
                </a:ext>
              </a:extLst>
            </p:cNvPr>
            <p:cNvSpPr txBox="1"/>
            <p:nvPr/>
          </p:nvSpPr>
          <p:spPr>
            <a:xfrm flipH="1">
              <a:off x="3148360" y="3070747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70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FE6C38E-58A6-FE1A-C7C8-D024BCB148AD}"/>
              </a:ext>
            </a:extLst>
          </p:cNvPr>
          <p:cNvGrpSpPr/>
          <p:nvPr/>
        </p:nvGrpSpPr>
        <p:grpSpPr>
          <a:xfrm>
            <a:off x="4835586" y="3239724"/>
            <a:ext cx="959649" cy="1152992"/>
            <a:chOff x="5010526" y="3126974"/>
            <a:chExt cx="959649" cy="1152992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CE97FC0-F74B-2F90-BEF6-37B4B9A6A362}"/>
                </a:ext>
              </a:extLst>
            </p:cNvPr>
            <p:cNvSpPr/>
            <p:nvPr/>
          </p:nvSpPr>
          <p:spPr>
            <a:xfrm>
              <a:off x="5011438" y="3126974"/>
              <a:ext cx="958737" cy="814613"/>
            </a:xfrm>
            <a:prstGeom prst="rect">
              <a:avLst/>
            </a:prstGeom>
            <a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2" name="Free-form: Shape 221">
              <a:extLst>
                <a:ext uri="{FF2B5EF4-FFF2-40B4-BE49-F238E27FC236}">
                  <a16:creationId xmlns:a16="http://schemas.microsoft.com/office/drawing/2014/main" id="{8CCB1E9F-1884-BB86-F6B2-19B59A16B7FC}"/>
                </a:ext>
              </a:extLst>
            </p:cNvPr>
            <p:cNvSpPr/>
            <p:nvPr/>
          </p:nvSpPr>
          <p:spPr>
            <a:xfrm>
              <a:off x="5011438" y="3941588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Alessandro Florenzi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E10C98E-0910-0C29-431C-063E93346E30}"/>
                </a:ext>
              </a:extLst>
            </p:cNvPr>
            <p:cNvSpPr txBox="1"/>
            <p:nvPr/>
          </p:nvSpPr>
          <p:spPr>
            <a:xfrm flipH="1">
              <a:off x="5010526" y="3667738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8962027-EC16-FD40-F968-79DB79782569}"/>
              </a:ext>
            </a:extLst>
          </p:cNvPr>
          <p:cNvGrpSpPr/>
          <p:nvPr/>
        </p:nvGrpSpPr>
        <p:grpSpPr>
          <a:xfrm>
            <a:off x="3463273" y="3834012"/>
            <a:ext cx="958737" cy="1152992"/>
            <a:chOff x="3463273" y="3834012"/>
            <a:chExt cx="958737" cy="115299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C72BCAD-F669-1E3B-6FD0-0305003CCDFA}"/>
                </a:ext>
              </a:extLst>
            </p:cNvPr>
            <p:cNvSpPr/>
            <p:nvPr/>
          </p:nvSpPr>
          <p:spPr>
            <a:xfrm>
              <a:off x="3463273" y="3834012"/>
              <a:ext cx="958737" cy="814613"/>
            </a:xfrm>
            <a:prstGeom prst="rect">
              <a:avLst/>
            </a:prstGeom>
            <a:blipFill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9" name="Free-form: Shape 218">
              <a:extLst>
                <a:ext uri="{FF2B5EF4-FFF2-40B4-BE49-F238E27FC236}">
                  <a16:creationId xmlns:a16="http://schemas.microsoft.com/office/drawing/2014/main" id="{EB4FA351-7B06-3C02-3EAB-DAA829366F3C}"/>
                </a:ext>
              </a:extLst>
            </p:cNvPr>
            <p:cNvSpPr/>
            <p:nvPr/>
          </p:nvSpPr>
          <p:spPr>
            <a:xfrm>
              <a:off x="3463273" y="4648626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Colin Kleine-</a:t>
              </a:r>
              <a:r>
                <a:rPr lang="en-GB" sz="900" kern="1200" dirty="0" err="1"/>
                <a:t>Bekel</a:t>
              </a:r>
              <a:endParaRPr lang="en-GB" sz="900" kern="12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22503BB-1B2C-FBB2-F536-72D379784846}"/>
                </a:ext>
              </a:extLst>
            </p:cNvPr>
            <p:cNvSpPr txBox="1"/>
            <p:nvPr/>
          </p:nvSpPr>
          <p:spPr>
            <a:xfrm flipH="1">
              <a:off x="3463273" y="4385512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69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F0FB420-F545-8B08-2B81-EAE2C72B5512}"/>
              </a:ext>
            </a:extLst>
          </p:cNvPr>
          <p:cNvGrpSpPr/>
          <p:nvPr/>
        </p:nvGrpSpPr>
        <p:grpSpPr>
          <a:xfrm>
            <a:off x="1570027" y="3683621"/>
            <a:ext cx="958737" cy="1152992"/>
            <a:chOff x="1570027" y="3683621"/>
            <a:chExt cx="958737" cy="1152992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C371015-3AE7-8A84-819B-1D05DD67A16D}"/>
                </a:ext>
              </a:extLst>
            </p:cNvPr>
            <p:cNvSpPr/>
            <p:nvPr/>
          </p:nvSpPr>
          <p:spPr>
            <a:xfrm>
              <a:off x="1570027" y="3683621"/>
              <a:ext cx="958737" cy="814613"/>
            </a:xfrm>
            <a:prstGeom prst="rect">
              <a:avLst/>
            </a:prstGeom>
            <a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6" name="Free-form: Shape 215">
              <a:extLst>
                <a:ext uri="{FF2B5EF4-FFF2-40B4-BE49-F238E27FC236}">
                  <a16:creationId xmlns:a16="http://schemas.microsoft.com/office/drawing/2014/main" id="{79107CBD-376F-9742-0EE5-88A131263412}"/>
                </a:ext>
              </a:extLst>
            </p:cNvPr>
            <p:cNvSpPr/>
            <p:nvPr/>
          </p:nvSpPr>
          <p:spPr>
            <a:xfrm>
              <a:off x="1570027" y="4498235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Luka </a:t>
              </a:r>
              <a:r>
                <a:rPr lang="en-GB" sz="900" kern="1200" dirty="0" err="1"/>
                <a:t>Vušković</a:t>
              </a:r>
              <a:endParaRPr lang="en-GB" sz="900" kern="12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80F375D9-DBF9-A5FB-FF1E-7FD00B66A47F}"/>
                </a:ext>
              </a:extLst>
            </p:cNvPr>
            <p:cNvSpPr txBox="1"/>
            <p:nvPr/>
          </p:nvSpPr>
          <p:spPr>
            <a:xfrm flipH="1">
              <a:off x="1574319" y="4221235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72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075FA55-51BF-F4D2-D0EA-D3C79AA17FAA}"/>
              </a:ext>
            </a:extLst>
          </p:cNvPr>
          <p:cNvGrpSpPr/>
          <p:nvPr/>
        </p:nvGrpSpPr>
        <p:grpSpPr>
          <a:xfrm>
            <a:off x="278173" y="3276315"/>
            <a:ext cx="958737" cy="1152992"/>
            <a:chOff x="58486" y="3257516"/>
            <a:chExt cx="958737" cy="115299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BB362F-150F-7692-2C32-7BE971216980}"/>
                </a:ext>
              </a:extLst>
            </p:cNvPr>
            <p:cNvSpPr/>
            <p:nvPr/>
          </p:nvSpPr>
          <p:spPr>
            <a:xfrm>
              <a:off x="58486" y="3257516"/>
              <a:ext cx="958737" cy="814613"/>
            </a:xfrm>
            <a:prstGeom prst="rect">
              <a:avLst/>
            </a:prstGeom>
            <a:blipFill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3" name="Free-form: Shape 212">
              <a:extLst>
                <a:ext uri="{FF2B5EF4-FFF2-40B4-BE49-F238E27FC236}">
                  <a16:creationId xmlns:a16="http://schemas.microsoft.com/office/drawing/2014/main" id="{98BEB646-838D-A8B7-9039-41609B377A8F}"/>
                </a:ext>
              </a:extLst>
            </p:cNvPr>
            <p:cNvSpPr/>
            <p:nvPr/>
          </p:nvSpPr>
          <p:spPr>
            <a:xfrm>
              <a:off x="58486" y="4072130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Jayden </a:t>
              </a:r>
              <a:r>
                <a:rPr lang="en-GB" sz="900" kern="1200" dirty="0" err="1"/>
                <a:t>Meghoma</a:t>
              </a:r>
              <a:endParaRPr lang="en-GB" sz="900" kern="12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6D43423-1DF1-4E3E-4A7C-77E751AAD542}"/>
                </a:ext>
              </a:extLst>
            </p:cNvPr>
            <p:cNvSpPr txBox="1"/>
            <p:nvPr/>
          </p:nvSpPr>
          <p:spPr>
            <a:xfrm flipH="1">
              <a:off x="64443" y="3803087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63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26F70F1-ABA8-7402-F06E-C9D905F3CA3C}"/>
              </a:ext>
            </a:extLst>
          </p:cNvPr>
          <p:cNvGrpSpPr/>
          <p:nvPr/>
        </p:nvGrpSpPr>
        <p:grpSpPr>
          <a:xfrm>
            <a:off x="2569828" y="4950625"/>
            <a:ext cx="958737" cy="1152991"/>
            <a:chOff x="2569828" y="4950625"/>
            <a:chExt cx="958737" cy="115299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C90634E-DD21-A805-FBC5-378508AE274E}"/>
                </a:ext>
              </a:extLst>
            </p:cNvPr>
            <p:cNvSpPr/>
            <p:nvPr/>
          </p:nvSpPr>
          <p:spPr>
            <a:xfrm>
              <a:off x="2569828" y="4950625"/>
              <a:ext cx="958737" cy="814613"/>
            </a:xfrm>
            <a:prstGeom prst="rect">
              <a:avLst/>
            </a:prstGeom>
            <a:blipFill rotWithShape="1"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5" name="Free-form: Shape 224">
              <a:extLst>
                <a:ext uri="{FF2B5EF4-FFF2-40B4-BE49-F238E27FC236}">
                  <a16:creationId xmlns:a16="http://schemas.microsoft.com/office/drawing/2014/main" id="{98F7FED3-665F-1F1A-7070-A2052224DC15}"/>
                </a:ext>
              </a:extLst>
            </p:cNvPr>
            <p:cNvSpPr/>
            <p:nvPr/>
          </p:nvSpPr>
          <p:spPr>
            <a:xfrm>
              <a:off x="2569828" y="5765238"/>
              <a:ext cx="958737" cy="338378"/>
            </a:xfrm>
            <a:custGeom>
              <a:avLst/>
              <a:gdLst>
                <a:gd name="connsiteX0" fmla="*/ 0 w 958737"/>
                <a:gd name="connsiteY0" fmla="*/ 0 h 338378"/>
                <a:gd name="connsiteX1" fmla="*/ 958737 w 958737"/>
                <a:gd name="connsiteY1" fmla="*/ 0 h 338378"/>
                <a:gd name="connsiteX2" fmla="*/ 958737 w 958737"/>
                <a:gd name="connsiteY2" fmla="*/ 338378 h 338378"/>
                <a:gd name="connsiteX3" fmla="*/ 0 w 958737"/>
                <a:gd name="connsiteY3" fmla="*/ 338378 h 338378"/>
                <a:gd name="connsiteX4" fmla="*/ 0 w 958737"/>
                <a:gd name="connsiteY4" fmla="*/ 0 h 33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737" h="338378">
                  <a:moveTo>
                    <a:pt x="0" y="0"/>
                  </a:moveTo>
                  <a:lnTo>
                    <a:pt x="958737" y="0"/>
                  </a:lnTo>
                  <a:lnTo>
                    <a:pt x="958737" y="338378"/>
                  </a:lnTo>
                  <a:lnTo>
                    <a:pt x="0" y="338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414"/>
            </a:solidFill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900" kern="1200" dirty="0"/>
                <a:t>Josh Keeley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7CC8072-3A7C-798D-5756-A6446AD84C0B}"/>
                </a:ext>
              </a:extLst>
            </p:cNvPr>
            <p:cNvSpPr txBox="1"/>
            <p:nvPr/>
          </p:nvSpPr>
          <p:spPr>
            <a:xfrm flipH="1">
              <a:off x="2569828" y="5497175"/>
              <a:ext cx="38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n w="0"/>
                  <a:effectLst>
                    <a:outerShdw blurRad="50800" dist="38100" dir="18900000" algn="bl" rotWithShape="0">
                      <a:schemeClr val="accent1">
                        <a:alpha val="40000"/>
                      </a:schemeClr>
                    </a:outerShdw>
                  </a:effectLst>
                </a:rPr>
                <a:t>69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86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65</TotalTime>
  <Words>88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Calisto MT</vt:lpstr>
      <vt:lpstr>Wingdings 2</vt:lpstr>
      <vt:lpstr>Slate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 TANG</dc:creator>
  <cp:lastModifiedBy>Alfred TANG</cp:lastModifiedBy>
  <cp:revision>2</cp:revision>
  <dcterms:created xsi:type="dcterms:W3CDTF">2025-04-13T14:51:38Z</dcterms:created>
  <dcterms:modified xsi:type="dcterms:W3CDTF">2025-04-14T01:55:05Z</dcterms:modified>
</cp:coreProperties>
</file>