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7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0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22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944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492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117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90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32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1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39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91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2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4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279F66-618B-49B2-B68C-6C3426BBFBC8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1C296-1451-4B33-953A-6CBD332E04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81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526" y="386254"/>
            <a:ext cx="8001000" cy="2971801"/>
          </a:xfrm>
        </p:spPr>
        <p:txBody>
          <a:bodyPr/>
          <a:lstStyle/>
          <a:p>
            <a:pPr algn="ctr"/>
            <a:r>
              <a:rPr lang="es-ES" dirty="0" smtClean="0"/>
              <a:t>Mantenimiento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Preventivo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6626" y="3969991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>
                <a:solidFill>
                  <a:schemeClr val="tx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 </a:t>
            </a:r>
          </a:p>
          <a:p>
            <a:pPr algn="ctr"/>
            <a:r>
              <a:rPr lang="es-ES" sz="4400" dirty="0" smtClean="0">
                <a:solidFill>
                  <a:schemeClr val="tx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Computadores</a:t>
            </a:r>
            <a:endParaRPr lang="es-ES" sz="4400" dirty="0">
              <a:solidFill>
                <a:schemeClr val="tx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23" y="3379077"/>
            <a:ext cx="3805468" cy="25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4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302" y="498656"/>
            <a:ext cx="8534400" cy="1507067"/>
          </a:xfrm>
        </p:spPr>
        <p:txBody>
          <a:bodyPr/>
          <a:lstStyle/>
          <a:p>
            <a:r>
              <a:rPr lang="es-ES" dirty="0" smtClean="0"/>
              <a:t>Paso#1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930" y="1252189"/>
            <a:ext cx="8534400" cy="3615267"/>
          </a:xfrm>
        </p:spPr>
        <p:txBody>
          <a:bodyPr/>
          <a:lstStyle/>
          <a:p>
            <a:r>
              <a:rPr lang="es-ES" dirty="0" smtClean="0"/>
              <a:t>El primer paso para poder empezar el mantenimiento es verificar que todo el equipo ande bien y comenzamos a destapar el CPU para poder revisar lo que vamos a resolver.</a:t>
            </a:r>
          </a:p>
          <a:p>
            <a:endParaRPr lang="es-ES" dirty="0"/>
          </a:p>
        </p:txBody>
      </p:sp>
      <p:pic>
        <p:nvPicPr>
          <p:cNvPr id="1026" name="Picture 2" descr="Resultado de imagen para mantenimiento preventivo de una computad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62" y="3515288"/>
            <a:ext cx="2704335" cy="27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3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957" y="404064"/>
            <a:ext cx="8534400" cy="1507067"/>
          </a:xfrm>
        </p:spPr>
        <p:txBody>
          <a:bodyPr/>
          <a:lstStyle/>
          <a:p>
            <a:r>
              <a:rPr lang="es-ES" dirty="0" smtClean="0"/>
              <a:t>Paso #2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039" y="144254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Después de haber terminado el paso numero 1 debemos tener en cuenta que tenemos que tener el kit de mantenimiento preventivo para así poder tener esto ya podríamos empezar. </a:t>
            </a:r>
            <a:endParaRPr lang="es-ES" dirty="0"/>
          </a:p>
        </p:txBody>
      </p:sp>
      <p:pic>
        <p:nvPicPr>
          <p:cNvPr id="2050" name="Picture 2" descr="Resultado de imagen para kit de mantenimiento de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16" y="3772924"/>
            <a:ext cx="3309563" cy="256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8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1053" y="325236"/>
            <a:ext cx="8534400" cy="1507067"/>
          </a:xfrm>
        </p:spPr>
        <p:txBody>
          <a:bodyPr/>
          <a:lstStyle/>
          <a:p>
            <a:r>
              <a:rPr lang="es-ES" dirty="0" smtClean="0"/>
              <a:t>Paso#3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336" y="1312131"/>
            <a:ext cx="8534400" cy="3615267"/>
          </a:xfrm>
        </p:spPr>
        <p:txBody>
          <a:bodyPr/>
          <a:lstStyle/>
          <a:p>
            <a:r>
              <a:rPr lang="es-ES" dirty="0" smtClean="0"/>
              <a:t>Quitar la fuente de poder así tendremos mas espacio y para evitar percances. 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9" y="3370943"/>
            <a:ext cx="4150546" cy="31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646" y="640546"/>
            <a:ext cx="8534400" cy="1507067"/>
          </a:xfrm>
        </p:spPr>
        <p:txBody>
          <a:bodyPr/>
          <a:lstStyle/>
          <a:p>
            <a:r>
              <a:rPr lang="es-ES" dirty="0" smtClean="0"/>
              <a:t>Paso#4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646" y="1394079"/>
            <a:ext cx="8534400" cy="3615267"/>
          </a:xfrm>
        </p:spPr>
        <p:txBody>
          <a:bodyPr/>
          <a:lstStyle/>
          <a:p>
            <a:r>
              <a:rPr lang="es-ES" dirty="0" smtClean="0"/>
              <a:t>El siguiente paso es para poder avanzar es quitar los cables (Conectores)para poder limpiar bien lo que se nos ordene o lo que esta fallando </a:t>
            </a:r>
          </a:p>
          <a:p>
            <a:endParaRPr lang="es-ES" dirty="0"/>
          </a:p>
        </p:txBody>
      </p:sp>
      <p:pic>
        <p:nvPicPr>
          <p:cNvPr id="4098" name="Picture 2" descr="Resultado de imagen para mantenimiento preventivo de una comput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60" y="3488629"/>
            <a:ext cx="2947113" cy="260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02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164" y="845498"/>
            <a:ext cx="8534400" cy="1507067"/>
          </a:xfrm>
        </p:spPr>
        <p:txBody>
          <a:bodyPr/>
          <a:lstStyle/>
          <a:p>
            <a:r>
              <a:rPr lang="es-ES" dirty="0" smtClean="0"/>
              <a:t>Paso#5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164" y="1332186"/>
            <a:ext cx="8534400" cy="3615267"/>
          </a:xfrm>
        </p:spPr>
        <p:txBody>
          <a:bodyPr/>
          <a:lstStyle/>
          <a:p>
            <a:r>
              <a:rPr lang="es-ES" dirty="0" smtClean="0"/>
              <a:t>El próximo paso es para poder continuar con nuestro mantenimiento preventivo limpiar cada una de las partes del CPU.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99" y="3355117"/>
            <a:ext cx="4243826" cy="318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99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56766"/>
            <a:ext cx="8534400" cy="1507067"/>
          </a:xfrm>
        </p:spPr>
        <p:txBody>
          <a:bodyPr/>
          <a:lstStyle/>
          <a:p>
            <a:r>
              <a:rPr lang="es-ES" dirty="0" smtClean="0"/>
              <a:t>Paso#6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3135" y="859220"/>
            <a:ext cx="8534400" cy="3615267"/>
          </a:xfrm>
        </p:spPr>
        <p:txBody>
          <a:bodyPr/>
          <a:lstStyle/>
          <a:p>
            <a:r>
              <a:rPr lang="es-ES" dirty="0" smtClean="0"/>
              <a:t>EL siguiente paso para poder continuar es volver armar el CPU con sus partes respectivas en donde las quitaron volver a colocarlas bien </a:t>
            </a:r>
            <a:endParaRPr lang="es-ES" dirty="0"/>
          </a:p>
        </p:txBody>
      </p:sp>
      <p:pic>
        <p:nvPicPr>
          <p:cNvPr id="6146" name="Picture 2" descr="Resultado de imagen para mantenimiento preventivo de una computad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34" y="3900139"/>
            <a:ext cx="4396443" cy="24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104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322" y="341001"/>
            <a:ext cx="8534400" cy="1507067"/>
          </a:xfrm>
        </p:spPr>
        <p:txBody>
          <a:bodyPr/>
          <a:lstStyle/>
          <a:p>
            <a:r>
              <a:rPr lang="es-ES" dirty="0" smtClean="0"/>
              <a:t>PASO#7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1963" y="1094534"/>
            <a:ext cx="8534400" cy="3615267"/>
          </a:xfrm>
        </p:spPr>
        <p:txBody>
          <a:bodyPr/>
          <a:lstStyle/>
          <a:p>
            <a:r>
              <a:rPr lang="es-ES" dirty="0" smtClean="0"/>
              <a:t>El ultimo paso es ver si funciona e CPU y después limpiar la parte de afuera del CPU ya que sin ella no podemos tener un trabajo presentable </a:t>
            </a:r>
          </a:p>
          <a:p>
            <a:endParaRPr lang="es-ES" dirty="0"/>
          </a:p>
        </p:txBody>
      </p:sp>
      <p:pic>
        <p:nvPicPr>
          <p:cNvPr id="7170" name="Picture 2" descr="Resultado de imagen para cp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62" y="2902167"/>
            <a:ext cx="3785803" cy="37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4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184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Adobe Fan Heiti Std B</vt:lpstr>
      <vt:lpstr>Arial</vt:lpstr>
      <vt:lpstr>Century Gothic</vt:lpstr>
      <vt:lpstr>Wingdings 3</vt:lpstr>
      <vt:lpstr>Sector</vt:lpstr>
      <vt:lpstr>Mantenimiento   Preventivo </vt:lpstr>
      <vt:lpstr>Paso#1</vt:lpstr>
      <vt:lpstr>Paso #2</vt:lpstr>
      <vt:lpstr>Paso#3</vt:lpstr>
      <vt:lpstr>Paso#4</vt:lpstr>
      <vt:lpstr>Paso#5</vt:lpstr>
      <vt:lpstr>Paso#6</vt:lpstr>
      <vt:lpstr>PASO#7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   Preventivo</dc:title>
  <dc:creator>Liceo Compu-Market</dc:creator>
  <cp:lastModifiedBy>Liceo Compu-Market</cp:lastModifiedBy>
  <cp:revision>5</cp:revision>
  <dcterms:created xsi:type="dcterms:W3CDTF">2019-05-29T13:42:17Z</dcterms:created>
  <dcterms:modified xsi:type="dcterms:W3CDTF">2019-05-29T14:20:41Z</dcterms:modified>
</cp:coreProperties>
</file>