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0F6CD99-99C1-4812-B18F-E5D5C82CEDC0}" type="datetimeFigureOut">
              <a:rPr lang="es-AR" smtClean="0"/>
              <a:t>28/3/2019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64CCF3E-2C19-4207-816D-56DC6BF684AD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sz="8800" dirty="0" smtClean="0">
                <a:solidFill>
                  <a:srgbClr val="FF0000"/>
                </a:solidFill>
                <a:latin typeface="Bahnschrift SemiBold" pitchFamily="34" charset="0"/>
              </a:rPr>
              <a:t>Luis</a:t>
            </a:r>
            <a:endParaRPr lang="es-AR" sz="8800" dirty="0">
              <a:solidFill>
                <a:srgbClr val="FF0000"/>
              </a:solidFill>
              <a:latin typeface="Bahnschrift SemiBold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927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Alta costura</vt:lpstr>
      <vt:lpstr>Luis</vt:lpstr>
    </vt:vector>
  </TitlesOfParts>
  <Company>BlueDeep 2010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edgar</dc:creator>
  <cp:lastModifiedBy>edgar</cp:lastModifiedBy>
  <cp:revision>1</cp:revision>
  <dcterms:created xsi:type="dcterms:W3CDTF">2019-03-28T13:23:48Z</dcterms:created>
  <dcterms:modified xsi:type="dcterms:W3CDTF">2019-03-28T13:24:25Z</dcterms:modified>
</cp:coreProperties>
</file>