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LFRED%20-%20Workspace\Xray%20Images\RUN_20211113\Model%201%20-%20Epoch_105_final_resultdf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d-ID"/>
              <a:t>Training Loass and Accuracy on Covid-19 Dataset</a:t>
            </a:r>
            <a:endParaRPr lang="en-MY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'Model 1 - Epoch_105_final_resul'!$C$1</c:f>
              <c:strCache>
                <c:ptCount val="1"/>
                <c:pt idx="0">
                  <c:v>Validation 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'Model 1 - Epoch_105_final_resul'!$B$2:$B$21</c:f>
              <c:numCache>
                <c:formatCode>General</c:formatCode>
                <c:ptCount val="2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</c:numCache>
            </c:numRef>
          </c:cat>
          <c:val>
            <c:numRef>
              <c:f>'Model 1 - Epoch_105_final_resul'!$C$2:$C$21</c:f>
              <c:numCache>
                <c:formatCode>General</c:formatCode>
                <c:ptCount val="20"/>
                <c:pt idx="0">
                  <c:v>0.60909999999999997</c:v>
                </c:pt>
                <c:pt idx="1">
                  <c:v>0.53810000000000002</c:v>
                </c:pt>
                <c:pt idx="2">
                  <c:v>0.50060000000000004</c:v>
                </c:pt>
                <c:pt idx="3">
                  <c:v>0.44359999999999999</c:v>
                </c:pt>
                <c:pt idx="4">
                  <c:v>0.42030000000000001</c:v>
                </c:pt>
                <c:pt idx="5">
                  <c:v>0.34250000000000003</c:v>
                </c:pt>
                <c:pt idx="6">
                  <c:v>0.3473</c:v>
                </c:pt>
                <c:pt idx="7">
                  <c:v>0.39369999999999999</c:v>
                </c:pt>
                <c:pt idx="8">
                  <c:v>0.42620000000000002</c:v>
                </c:pt>
                <c:pt idx="9">
                  <c:v>0.42920000000000003</c:v>
                </c:pt>
                <c:pt idx="10">
                  <c:v>0.40239999999999998</c:v>
                </c:pt>
                <c:pt idx="11">
                  <c:v>0.379</c:v>
                </c:pt>
                <c:pt idx="12">
                  <c:v>0.34060000000000001</c:v>
                </c:pt>
                <c:pt idx="13">
                  <c:v>0.34770000000000001</c:v>
                </c:pt>
                <c:pt idx="14">
                  <c:v>0.3029</c:v>
                </c:pt>
                <c:pt idx="15">
                  <c:v>0.35139999999999999</c:v>
                </c:pt>
                <c:pt idx="16">
                  <c:v>0.3085</c:v>
                </c:pt>
                <c:pt idx="17">
                  <c:v>0.31530000000000002</c:v>
                </c:pt>
                <c:pt idx="18">
                  <c:v>0.28110000000000002</c:v>
                </c:pt>
                <c:pt idx="19">
                  <c:v>0.29239999999999999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8A-45D7-B155-376EE34E707A}"/>
            </c:ext>
          </c:extLst>
        </c:ser>
        <c:ser>
          <c:idx val="1"/>
          <c:order val="1"/>
          <c:tx>
            <c:strRef>
              <c:f>'Model 1 - Epoch_105_final_resul'!$D$1</c:f>
              <c:strCache>
                <c:ptCount val="1"/>
                <c:pt idx="0">
                  <c:v>Training Loss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'Model 1 - Epoch_105_final_resul'!$B$2:$B$21</c:f>
              <c:numCache>
                <c:formatCode>General</c:formatCode>
                <c:ptCount val="2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</c:numCache>
            </c:numRef>
          </c:cat>
          <c:val>
            <c:numRef>
              <c:f>'Model 1 - Epoch_105_final_resul'!$D$2:$D$21</c:f>
              <c:numCache>
                <c:formatCode>General</c:formatCode>
                <c:ptCount val="20"/>
                <c:pt idx="0">
                  <c:v>0.61550000000000005</c:v>
                </c:pt>
                <c:pt idx="1">
                  <c:v>0.54700000000000004</c:v>
                </c:pt>
                <c:pt idx="2">
                  <c:v>0.4995</c:v>
                </c:pt>
                <c:pt idx="3">
                  <c:v>0.42349999999999999</c:v>
                </c:pt>
                <c:pt idx="4">
                  <c:v>0.40179999999999999</c:v>
                </c:pt>
                <c:pt idx="5">
                  <c:v>0.35680000000000001</c:v>
                </c:pt>
                <c:pt idx="6">
                  <c:v>0.35670000000000002</c:v>
                </c:pt>
                <c:pt idx="7">
                  <c:v>0.33860000000000001</c:v>
                </c:pt>
                <c:pt idx="8">
                  <c:v>0.34449999999999997</c:v>
                </c:pt>
                <c:pt idx="9">
                  <c:v>0.32779999999999998</c:v>
                </c:pt>
                <c:pt idx="10">
                  <c:v>0.34939999999999999</c:v>
                </c:pt>
                <c:pt idx="11">
                  <c:v>0.27460000000000001</c:v>
                </c:pt>
                <c:pt idx="12">
                  <c:v>0.2949</c:v>
                </c:pt>
                <c:pt idx="13">
                  <c:v>0.29449999999999998</c:v>
                </c:pt>
                <c:pt idx="14">
                  <c:v>0.26369999999999999</c:v>
                </c:pt>
                <c:pt idx="15">
                  <c:v>0.25600000000000001</c:v>
                </c:pt>
                <c:pt idx="16">
                  <c:v>0.2727</c:v>
                </c:pt>
                <c:pt idx="17">
                  <c:v>0.25309999999999999</c:v>
                </c:pt>
                <c:pt idx="18">
                  <c:v>0.23469999999999999</c:v>
                </c:pt>
                <c:pt idx="19">
                  <c:v>0.23519999999999999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08A-45D7-B155-376EE34E707A}"/>
            </c:ext>
          </c:extLst>
        </c:ser>
        <c:ser>
          <c:idx val="2"/>
          <c:order val="2"/>
          <c:tx>
            <c:strRef>
              <c:f>'Model 1 - Epoch_105_final_resul'!$E$1</c:f>
              <c:strCache>
                <c:ptCount val="1"/>
                <c:pt idx="0">
                  <c:v>Validation accuracy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'Model 1 - Epoch_105_final_resul'!$B$2:$B$21</c:f>
              <c:numCache>
                <c:formatCode>General</c:formatCode>
                <c:ptCount val="2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</c:numCache>
            </c:numRef>
          </c:cat>
          <c:val>
            <c:numRef>
              <c:f>'Model 1 - Epoch_105_final_resul'!$E$2:$E$21</c:f>
              <c:numCache>
                <c:formatCode>General</c:formatCode>
                <c:ptCount val="20"/>
                <c:pt idx="0">
                  <c:v>0.70020000000000004</c:v>
                </c:pt>
                <c:pt idx="1">
                  <c:v>0.74309999999999998</c:v>
                </c:pt>
                <c:pt idx="2">
                  <c:v>0.78600000000000003</c:v>
                </c:pt>
                <c:pt idx="3">
                  <c:v>0.81220000000000003</c:v>
                </c:pt>
                <c:pt idx="4">
                  <c:v>0.8075</c:v>
                </c:pt>
                <c:pt idx="5">
                  <c:v>0.8548</c:v>
                </c:pt>
                <c:pt idx="6">
                  <c:v>0.83930000000000005</c:v>
                </c:pt>
                <c:pt idx="7">
                  <c:v>0.8075</c:v>
                </c:pt>
                <c:pt idx="8">
                  <c:v>0.78680000000000005</c:v>
                </c:pt>
                <c:pt idx="9">
                  <c:v>0.78510000000000002</c:v>
                </c:pt>
                <c:pt idx="10">
                  <c:v>0.80500000000000005</c:v>
                </c:pt>
                <c:pt idx="11">
                  <c:v>0.83460000000000001</c:v>
                </c:pt>
                <c:pt idx="12">
                  <c:v>0.83989999999999998</c:v>
                </c:pt>
                <c:pt idx="13">
                  <c:v>0.83630000000000004</c:v>
                </c:pt>
                <c:pt idx="14">
                  <c:v>0.86499999999999999</c:v>
                </c:pt>
                <c:pt idx="15">
                  <c:v>0.84430000000000005</c:v>
                </c:pt>
                <c:pt idx="16">
                  <c:v>0.85899999999999999</c:v>
                </c:pt>
                <c:pt idx="17">
                  <c:v>0.85560000000000003</c:v>
                </c:pt>
                <c:pt idx="18">
                  <c:v>0.87529999999999997</c:v>
                </c:pt>
                <c:pt idx="19">
                  <c:v>0.86839999999999995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08A-45D7-B155-376EE34E707A}"/>
            </c:ext>
          </c:extLst>
        </c:ser>
        <c:ser>
          <c:idx val="3"/>
          <c:order val="3"/>
          <c:tx>
            <c:strRef>
              <c:f>'Model 1 - Epoch_105_final_resul'!$F$1</c:f>
              <c:strCache>
                <c:ptCount val="1"/>
                <c:pt idx="0">
                  <c:v>Training Accuracy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'Model 1 - Epoch_105_final_resul'!$B$2:$B$21</c:f>
              <c:numCache>
                <c:formatCode>General</c:formatCode>
                <c:ptCount val="2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</c:numCache>
            </c:numRef>
          </c:cat>
          <c:val>
            <c:numRef>
              <c:f>'Model 1 - Epoch_105_final_resul'!$F$2:$F$21</c:f>
              <c:numCache>
                <c:formatCode>General</c:formatCode>
                <c:ptCount val="20"/>
                <c:pt idx="0">
                  <c:v>0.67379999999999995</c:v>
                </c:pt>
                <c:pt idx="1">
                  <c:v>0.72150000000000003</c:v>
                </c:pt>
                <c:pt idx="2">
                  <c:v>0.74239999999999995</c:v>
                </c:pt>
                <c:pt idx="3">
                  <c:v>0.79569999999999996</c:v>
                </c:pt>
                <c:pt idx="4">
                  <c:v>0.80959999999999999</c:v>
                </c:pt>
                <c:pt idx="5">
                  <c:v>0.83540000000000003</c:v>
                </c:pt>
                <c:pt idx="6">
                  <c:v>0.83620000000000005</c:v>
                </c:pt>
                <c:pt idx="7">
                  <c:v>0.84509999999999996</c:v>
                </c:pt>
                <c:pt idx="8">
                  <c:v>0.84399999999999997</c:v>
                </c:pt>
                <c:pt idx="9">
                  <c:v>0.84760000000000002</c:v>
                </c:pt>
                <c:pt idx="10">
                  <c:v>0.84119999999999995</c:v>
                </c:pt>
                <c:pt idx="11">
                  <c:v>0.879</c:v>
                </c:pt>
                <c:pt idx="12">
                  <c:v>0.86980000000000002</c:v>
                </c:pt>
                <c:pt idx="13">
                  <c:v>0.86729999999999996</c:v>
                </c:pt>
                <c:pt idx="14">
                  <c:v>0.88400000000000001</c:v>
                </c:pt>
                <c:pt idx="15">
                  <c:v>0.89139999999999997</c:v>
                </c:pt>
                <c:pt idx="16">
                  <c:v>0.87949999999999995</c:v>
                </c:pt>
                <c:pt idx="17">
                  <c:v>0.88670000000000004</c:v>
                </c:pt>
                <c:pt idx="18">
                  <c:v>0.89890000000000003</c:v>
                </c:pt>
                <c:pt idx="19">
                  <c:v>0.90259999999999996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08A-45D7-B155-376EE34E7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1612288"/>
        <c:axId val="561617864"/>
      </c:lineChart>
      <c:catAx>
        <c:axId val="561612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Epoch Intervals</a:t>
                </a:r>
                <a:endParaRPr lang="en-MY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617864"/>
        <c:crosses val="autoZero"/>
        <c:auto val="1"/>
        <c:lblAlgn val="ctr"/>
        <c:lblOffset val="100"/>
        <c:noMultiLvlLbl val="0"/>
      </c:catAx>
      <c:valAx>
        <c:axId val="561617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Loss</a:t>
                </a:r>
                <a:r>
                  <a:rPr lang="id-ID" baseline="0"/>
                  <a:t> / Accuracy</a:t>
                </a:r>
                <a:endParaRPr lang="en-MY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612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3EC4-D749-457C-B99A-EAE1D8522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10566-4E9C-4EB5-8CC8-CD91F4F3F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23E7A-1446-4BF5-8714-79BF8BCC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5B4E-C480-4ABB-8109-E7FBC25CB857}" type="datetimeFigureOut">
              <a:rPr lang="en-MY" smtClean="0"/>
              <a:t>19/11/2021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622DC-C5A2-4C68-B0C7-005A60B1A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1175A-B665-422F-85FE-EB95F587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A11C-E06D-4BED-96A8-CF7844AE56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10047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AFACD-A7A1-42FD-BFE1-40E56962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D6CB0-A2F8-4AE5-89EC-BF8531858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0D7FF-2C8F-4B3D-A151-9729F39C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5B4E-C480-4ABB-8109-E7FBC25CB857}" type="datetimeFigureOut">
              <a:rPr lang="en-MY" smtClean="0"/>
              <a:t>19/11/2021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3572C-A247-40CF-AC50-BF3CC074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D0093-F07C-4C05-B8D0-F8E5B116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A11C-E06D-4BED-96A8-CF7844AE56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0145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F4E2DC-69E6-43C0-A7BA-E14AABABB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C60D3-656A-4B8A-BA51-C7D3BC439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0F1B4-D5A5-4677-A10C-21263FBFA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5B4E-C480-4ABB-8109-E7FBC25CB857}" type="datetimeFigureOut">
              <a:rPr lang="en-MY" smtClean="0"/>
              <a:t>19/11/2021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6C9F9-C875-4924-8CFC-8313E89F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2A4F0-2F69-4D9F-920A-EA34AF9E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A11C-E06D-4BED-96A8-CF7844AE56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9737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9D19-75D4-4CDC-B618-7DBA1F98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CC476-1600-47C0-B0CE-B11576161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E8A5D-EB4B-451A-A28C-0D930C02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5B4E-C480-4ABB-8109-E7FBC25CB857}" type="datetimeFigureOut">
              <a:rPr lang="en-MY" smtClean="0"/>
              <a:t>19/11/2021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3F49F-3A56-4D49-86FC-81C8278B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738D3-0D63-4620-8B9B-E7E99C78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A11C-E06D-4BED-96A8-CF7844AE56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2104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80F2-DCFE-4F50-9E26-847139308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E77FD-0370-411C-9AD5-945DFE3E1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9D522-0BBC-402E-BA48-D0EA3D9E0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5B4E-C480-4ABB-8109-E7FBC25CB857}" type="datetimeFigureOut">
              <a:rPr lang="en-MY" smtClean="0"/>
              <a:t>19/11/2021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213F8-97E4-418D-8B5D-A6882E7D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CEE32-7778-4C94-A958-C03149C33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A11C-E06D-4BED-96A8-CF7844AE56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5488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B116-B9DB-41D0-B58A-5054F240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CDCF-F563-4107-B53F-D42EBFC15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6C797-0736-4C6E-B41E-65B033B07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22310-61AE-4E93-99A9-461EB2AC2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5B4E-C480-4ABB-8109-E7FBC25CB857}" type="datetimeFigureOut">
              <a:rPr lang="en-MY" smtClean="0"/>
              <a:t>19/11/2021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7C7B6-5F0E-4B03-90AD-26B8E6548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7AC5D-ECCC-4201-9B08-4556D4B9F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A11C-E06D-4BED-96A8-CF7844AE56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9779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22D24-4BAD-4EDA-87B8-37CD52EC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37399-01AC-4E3B-B576-3F2531260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C2B7B-9136-4E99-8C83-7CA9D1633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88ACB0-845F-4864-A996-6DCF65F7C3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A18F5-08D3-4B44-8757-9E9C3FA22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86176-85A3-464D-97CF-939E1E0A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5B4E-C480-4ABB-8109-E7FBC25CB857}" type="datetimeFigureOut">
              <a:rPr lang="en-MY" smtClean="0"/>
              <a:t>19/11/2021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3D6CA6-44EF-4636-B093-9DFE89CDC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4DE54D-297D-4A88-961E-C0BADE2F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A11C-E06D-4BED-96A8-CF7844AE56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5818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7E52-B7DB-4F20-B483-E736E814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BCAB4E-0512-47B2-93BD-E1FE74D1A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5B4E-C480-4ABB-8109-E7FBC25CB857}" type="datetimeFigureOut">
              <a:rPr lang="en-MY" smtClean="0"/>
              <a:t>19/11/2021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3C950-FC69-48B9-A8C3-4956360DA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34EF1-E392-49EE-B388-9B4D710D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A11C-E06D-4BED-96A8-CF7844AE56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444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9AED6-2FD1-41F9-857A-4FF0ECEB7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5B4E-C480-4ABB-8109-E7FBC25CB857}" type="datetimeFigureOut">
              <a:rPr lang="en-MY" smtClean="0"/>
              <a:t>19/11/2021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39F26-9578-4F14-8F43-ECF751E81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C4057-50ED-4FFC-B8BB-8C94C5DA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A11C-E06D-4BED-96A8-CF7844AE56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8516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0A9B-6EB1-43F5-B8AE-D1DC5C2B9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98D14-6463-4F61-962F-647DA8914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15BB8-B5D5-4760-810B-EC3AB3607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41D29-2131-4F75-AB61-2CA7D147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5B4E-C480-4ABB-8109-E7FBC25CB857}" type="datetimeFigureOut">
              <a:rPr lang="en-MY" smtClean="0"/>
              <a:t>19/11/2021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45BF6-85DD-4748-B477-897387C9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45734-84B4-4192-A716-613B847C8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A11C-E06D-4BED-96A8-CF7844AE56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3448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F397-61EC-46E7-98F1-9A4155949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0196C7-A64A-4A34-AC59-E53200331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2A20D-9B81-4903-AF11-EE7ABDAE1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21948-9292-4E9B-B21E-AB317A71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5B4E-C480-4ABB-8109-E7FBC25CB857}" type="datetimeFigureOut">
              <a:rPr lang="en-MY" smtClean="0"/>
              <a:t>19/11/2021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31302-CEB9-4C27-B3F8-93EB175A9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B97EB-C6D9-405F-9AF3-67EE08AB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A11C-E06D-4BED-96A8-CF7844AE56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0746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D78281-C558-4CFC-BA3A-BE230B650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6E748-4E6D-4898-BF89-7D9C31031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FA83E-96AB-48C0-953B-391611E2D5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D5B4E-C480-4ABB-8109-E7FBC25CB857}" type="datetimeFigureOut">
              <a:rPr lang="en-MY" smtClean="0"/>
              <a:t>19/11/2021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81B7A-3488-43A0-BB50-BF824829E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CE0BB-B831-42F6-8FC3-786BD28CD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AA11C-E06D-4BED-96A8-CF7844AE56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5881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75C6452-B65E-4705-8D0B-213439FF42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111829"/>
              </p:ext>
            </p:extLst>
          </p:nvPr>
        </p:nvGraphicFramePr>
        <p:xfrm>
          <a:off x="5982324" y="500179"/>
          <a:ext cx="5665308" cy="4794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B1F3A74-9D01-41E4-A501-E88538C02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919153"/>
              </p:ext>
            </p:extLst>
          </p:nvPr>
        </p:nvGraphicFramePr>
        <p:xfrm>
          <a:off x="544368" y="500179"/>
          <a:ext cx="5118100" cy="384048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80422365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768283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52813455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69227203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162814899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16198746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per run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Epoch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Validation loss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 Loss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Validation accuracy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 Accuracy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6229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279s 2s/step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0.6155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0.6738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10595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275s 2s/step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2458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278s 2s/step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0.4995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3984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289s 3s/step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0.7957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4213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275s 2s/step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0.4018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0.8096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8749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278s 2s/step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0.3568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0.8354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4664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275s 2s/step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6968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279s 2s/step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0.3937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0860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281s 2s/step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0.7868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2306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281s 2s/step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0.3278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3463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284s 3s/step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7709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277s 2s/step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289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275s 2s/step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8450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283s 3s/step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6572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296s 3s/step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0.2637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1938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276s 2s/step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039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289s 3s/step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0.3085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0.2727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0.8795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6193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283s 3s/step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0.3153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4960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281s 2s/step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0.8753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0.8989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4444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279s 2s/step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0.8684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0.9026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79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47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224</Words>
  <Application>Microsoft Office PowerPoint</Application>
  <PresentationFormat>Widescreen</PresentationFormat>
  <Paragraphs>129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Alfred Simbun</dc:creator>
  <cp:lastModifiedBy>Isaac Alfred Simbun</cp:lastModifiedBy>
  <cp:revision>2</cp:revision>
  <dcterms:created xsi:type="dcterms:W3CDTF">2021-11-18T19:18:43Z</dcterms:created>
  <dcterms:modified xsi:type="dcterms:W3CDTF">2021-11-18T19:35:52Z</dcterms:modified>
</cp:coreProperties>
</file>