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70" r:id="rId2"/>
    <p:sldId id="263" r:id="rId3"/>
    <p:sldId id="264" r:id="rId4"/>
    <p:sldId id="266" r:id="rId5"/>
    <p:sldId id="265" r:id="rId6"/>
    <p:sldId id="269" r:id="rId7"/>
    <p:sldId id="267" r:id="rId8"/>
    <p:sldId id="268" r:id="rId9"/>
    <p:sldId id="271" r:id="rId10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2"/>
      <p:bold r:id="rId13"/>
      <p:italic r:id="rId14"/>
      <p:boldItalic r:id="rId15"/>
    </p:embeddedFont>
    <p:embeddedFont>
      <p:font typeface="Fira Sans" panose="020B0503050000020004" pitchFamily="34" charset="0"/>
      <p:regular r:id="rId16"/>
      <p:bold r:id="rId17"/>
      <p:italic r:id="rId18"/>
      <p:boldItalic r:id="rId19"/>
    </p:embeddedFont>
    <p:embeddedFont>
      <p:font typeface="Fira Sans Medium" panose="020B0603050000020004" pitchFamily="34" charset="0"/>
      <p:regular r:id="rId20"/>
      <p:bold r:id="rId21"/>
      <p:italic r:id="rId22"/>
      <p:boldItalic r:id="rId23"/>
    </p:embeddedFont>
    <p:embeddedFont>
      <p:font typeface="Fira Sans SemiBold" panose="020B0603050000020004" pitchFamily="34" charset="0"/>
      <p:bold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59">
          <p15:clr>
            <a:srgbClr val="EA4335"/>
          </p15:clr>
        </p15:guide>
        <p15:guide id="2" pos="28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4">
          <p15:clr>
            <a:srgbClr val="EA4335"/>
          </p15:clr>
        </p15:guide>
        <p15:guide id="5" orient="horz" pos="5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437324-1422-25CA-C858-B9CF554002DB}" v="5" dt="2023-04-13T19:43:14.2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6" autoAdjust="0"/>
    <p:restoredTop sz="94694"/>
  </p:normalViewPr>
  <p:slideViewPr>
    <p:cSldViewPr snapToGrid="0">
      <p:cViewPr varScale="1">
        <p:scale>
          <a:sx n="107" d="100"/>
          <a:sy n="107" d="100"/>
        </p:scale>
        <p:origin x="773" y="82"/>
      </p:cViewPr>
      <p:guideLst>
        <p:guide orient="horz" pos="259"/>
        <p:guide pos="288"/>
        <p:guide pos="5472"/>
        <p:guide orient="horz" pos="2984"/>
        <p:guide orient="horz" pos="5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15c5442d69d9fbe10ad63fb2a6942ac4d0834f89d4eecd87d03a5124c2660f82::" providerId="AD" clId="Web-{97437324-1422-25CA-C858-B9CF554002DB}"/>
    <pc:docChg chg="modSld">
      <pc:chgData name="Guest User" userId="S::urn:spo:anon#15c5442d69d9fbe10ad63fb2a6942ac4d0834f89d4eecd87d03a5124c2660f82::" providerId="AD" clId="Web-{97437324-1422-25CA-C858-B9CF554002DB}" dt="2023-04-13T19:43:10.736" v="1" actId="20577"/>
      <pc:docMkLst>
        <pc:docMk/>
      </pc:docMkLst>
      <pc:sldChg chg="modSp">
        <pc:chgData name="Guest User" userId="S::urn:spo:anon#15c5442d69d9fbe10ad63fb2a6942ac4d0834f89d4eecd87d03a5124c2660f82::" providerId="AD" clId="Web-{97437324-1422-25CA-C858-B9CF554002DB}" dt="2023-04-13T19:43:10.736" v="1" actId="20577"/>
        <pc:sldMkLst>
          <pc:docMk/>
          <pc:sldMk cId="2300806132" sldId="266"/>
        </pc:sldMkLst>
        <pc:spChg chg="mod">
          <ac:chgData name="Guest User" userId="S::urn:spo:anon#15c5442d69d9fbe10ad63fb2a6942ac4d0834f89d4eecd87d03a5124c2660f82::" providerId="AD" clId="Web-{97437324-1422-25CA-C858-B9CF554002DB}" dt="2023-04-13T19:43:10.736" v="1" actId="20577"/>
          <ac:spMkLst>
            <pc:docMk/>
            <pc:sldMk cId="2300806132" sldId="266"/>
            <ac:spMk id="6" creationId="{43CB2B82-2AE3-A44B-450B-2B83CB64F7B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929290261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929290261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806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79ED0987-6984-C79A-2764-5BAEFDE33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9762"/>
            <a:ext cx="5869858" cy="32337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F18DC67-B027-C388-5C1B-C5B989610DA1}"/>
              </a:ext>
            </a:extLst>
          </p:cNvPr>
          <p:cNvSpPr txBox="1"/>
          <p:nvPr/>
        </p:nvSpPr>
        <p:spPr>
          <a:xfrm>
            <a:off x="3120437" y="820673"/>
            <a:ext cx="88939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 SemiBold"/>
                <a:ea typeface="Fira Sans SemiBold"/>
                <a:cs typeface="Fira Sans SemiBold"/>
                <a:sym typeface="Fira Sans SemiBold"/>
              </a:rPr>
              <a:t>Topic 5: Skin Cancer Classification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2A"/>
              </a:solidFill>
              <a:effectLst/>
              <a:highlight>
                <a:srgbClr val="FFFFFF"/>
              </a:highlight>
              <a:uLnTx/>
              <a:uFillTx/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C491BC-4F70-0F6F-4DD9-E43BBEB10FDC}"/>
              </a:ext>
            </a:extLst>
          </p:cNvPr>
          <p:cNvSpPr txBox="1"/>
          <p:nvPr/>
        </p:nvSpPr>
        <p:spPr>
          <a:xfrm>
            <a:off x="5938992" y="2697112"/>
            <a:ext cx="272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LI TINGYOU 56490490</a:t>
            </a:r>
          </a:p>
          <a:p>
            <a:pPr algn="ctr"/>
            <a:r>
              <a:rPr lang="en-US" sz="1800" b="1" dirty="0">
                <a:latin typeface="Consolas" panose="020B0609020204030204" pitchFamily="49" charset="0"/>
              </a:rPr>
              <a:t>LUO PEIYUAN 56642728</a:t>
            </a:r>
          </a:p>
        </p:txBody>
      </p:sp>
      <p:pic>
        <p:nvPicPr>
          <p:cNvPr id="15" name="Graphic 14" descr="Hospital with solid fill">
            <a:extLst>
              <a:ext uri="{FF2B5EF4-FFF2-40B4-BE49-F238E27FC236}">
                <a16:creationId xmlns:a16="http://schemas.microsoft.com/office/drawing/2014/main" id="{6CD1D407-89F2-116C-2683-0F8849A96F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09019" y="52909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246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20"/>
          <p:cNvSpPr/>
          <p:nvPr/>
        </p:nvSpPr>
        <p:spPr>
          <a:xfrm>
            <a:off x="887900" y="2807701"/>
            <a:ext cx="1518943" cy="535575"/>
          </a:xfrm>
          <a:custGeom>
            <a:avLst/>
            <a:gdLst/>
            <a:ahLst/>
            <a:cxnLst/>
            <a:rect l="l" t="t" r="r" b="b"/>
            <a:pathLst>
              <a:path w="52888" h="59032" fill="none" extrusionOk="0">
                <a:moveTo>
                  <a:pt x="50259" y="59032"/>
                </a:moveTo>
                <a:lnTo>
                  <a:pt x="2629" y="59032"/>
                </a:lnTo>
                <a:cubicBezTo>
                  <a:pt x="1172" y="59032"/>
                  <a:pt x="0" y="57860"/>
                  <a:pt x="0" y="56403"/>
                </a:cubicBezTo>
                <a:lnTo>
                  <a:pt x="0" y="2629"/>
                </a:lnTo>
                <a:cubicBezTo>
                  <a:pt x="0" y="1173"/>
                  <a:pt x="1172" y="1"/>
                  <a:pt x="2629" y="1"/>
                </a:cubicBezTo>
                <a:lnTo>
                  <a:pt x="50259" y="1"/>
                </a:lnTo>
                <a:cubicBezTo>
                  <a:pt x="51716" y="1"/>
                  <a:pt x="52888" y="1173"/>
                  <a:pt x="52888" y="2629"/>
                </a:cubicBezTo>
                <a:lnTo>
                  <a:pt x="52888" y="56403"/>
                </a:lnTo>
                <a:cubicBezTo>
                  <a:pt x="52888" y="57860"/>
                  <a:pt x="51716" y="59032"/>
                  <a:pt x="50259" y="59032"/>
                </a:cubicBezTo>
                <a:close/>
              </a:path>
            </a:pathLst>
          </a:custGeom>
          <a:noFill/>
          <a:ln w="28575" cap="flat" cmpd="sng">
            <a:solidFill>
              <a:srgbClr val="F2A365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0" name="Google Shape;1640;p20"/>
          <p:cNvSpPr/>
          <p:nvPr/>
        </p:nvSpPr>
        <p:spPr>
          <a:xfrm>
            <a:off x="2837949" y="2807702"/>
            <a:ext cx="1518972" cy="535574"/>
          </a:xfrm>
          <a:custGeom>
            <a:avLst/>
            <a:gdLst/>
            <a:ahLst/>
            <a:cxnLst/>
            <a:rect l="l" t="t" r="r" b="b"/>
            <a:pathLst>
              <a:path w="52889" h="59032" fill="none" extrusionOk="0">
                <a:moveTo>
                  <a:pt x="50260" y="59032"/>
                </a:moveTo>
                <a:lnTo>
                  <a:pt x="2629" y="59032"/>
                </a:lnTo>
                <a:cubicBezTo>
                  <a:pt x="1173" y="59032"/>
                  <a:pt x="1" y="57860"/>
                  <a:pt x="1" y="56403"/>
                </a:cubicBezTo>
                <a:lnTo>
                  <a:pt x="1" y="2629"/>
                </a:lnTo>
                <a:cubicBezTo>
                  <a:pt x="1" y="1173"/>
                  <a:pt x="1173" y="1"/>
                  <a:pt x="2629" y="1"/>
                </a:cubicBezTo>
                <a:lnTo>
                  <a:pt x="50260" y="1"/>
                </a:lnTo>
                <a:cubicBezTo>
                  <a:pt x="51685" y="1"/>
                  <a:pt x="52888" y="1173"/>
                  <a:pt x="52888" y="2629"/>
                </a:cubicBezTo>
                <a:lnTo>
                  <a:pt x="52888" y="56403"/>
                </a:lnTo>
                <a:cubicBezTo>
                  <a:pt x="52857" y="57860"/>
                  <a:pt x="51685" y="59032"/>
                  <a:pt x="50260" y="59032"/>
                </a:cubicBezTo>
                <a:close/>
              </a:path>
            </a:pathLst>
          </a:custGeom>
          <a:noFill/>
          <a:ln w="28575" cap="flat" cmpd="sng">
            <a:solidFill>
              <a:srgbClr val="222831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1" name="Google Shape;1641;p20"/>
          <p:cNvSpPr/>
          <p:nvPr/>
        </p:nvSpPr>
        <p:spPr>
          <a:xfrm>
            <a:off x="4787107" y="2807701"/>
            <a:ext cx="1518972" cy="535575"/>
          </a:xfrm>
          <a:custGeom>
            <a:avLst/>
            <a:gdLst/>
            <a:ahLst/>
            <a:cxnLst/>
            <a:rect l="l" t="t" r="r" b="b"/>
            <a:pathLst>
              <a:path w="52889" h="59032" fill="none" extrusionOk="0">
                <a:moveTo>
                  <a:pt x="50260" y="59032"/>
                </a:moveTo>
                <a:lnTo>
                  <a:pt x="2629" y="59032"/>
                </a:lnTo>
                <a:cubicBezTo>
                  <a:pt x="1172" y="59032"/>
                  <a:pt x="1" y="57860"/>
                  <a:pt x="1" y="56403"/>
                </a:cubicBezTo>
                <a:lnTo>
                  <a:pt x="1" y="2629"/>
                </a:lnTo>
                <a:cubicBezTo>
                  <a:pt x="1" y="1173"/>
                  <a:pt x="1172" y="1"/>
                  <a:pt x="2629" y="1"/>
                </a:cubicBezTo>
                <a:lnTo>
                  <a:pt x="50260" y="1"/>
                </a:lnTo>
                <a:cubicBezTo>
                  <a:pt x="51716" y="1"/>
                  <a:pt x="52888" y="1173"/>
                  <a:pt x="52888" y="2629"/>
                </a:cubicBezTo>
                <a:lnTo>
                  <a:pt x="52888" y="56403"/>
                </a:lnTo>
                <a:cubicBezTo>
                  <a:pt x="52888" y="57860"/>
                  <a:pt x="51716" y="59032"/>
                  <a:pt x="50260" y="59032"/>
                </a:cubicBezTo>
                <a:close/>
              </a:path>
            </a:pathLst>
          </a:custGeom>
          <a:noFill/>
          <a:ln w="28575" cap="flat" cmpd="sng">
            <a:solidFill>
              <a:srgbClr val="00B0F0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2" name="Google Shape;1642;p20"/>
          <p:cNvSpPr/>
          <p:nvPr/>
        </p:nvSpPr>
        <p:spPr>
          <a:xfrm>
            <a:off x="6737184" y="2807701"/>
            <a:ext cx="1518943" cy="535575"/>
          </a:xfrm>
          <a:custGeom>
            <a:avLst/>
            <a:gdLst/>
            <a:ahLst/>
            <a:cxnLst/>
            <a:rect l="l" t="t" r="r" b="b"/>
            <a:pathLst>
              <a:path w="52888" h="59032" fill="none" extrusionOk="0">
                <a:moveTo>
                  <a:pt x="50259" y="59032"/>
                </a:moveTo>
                <a:lnTo>
                  <a:pt x="2629" y="59032"/>
                </a:lnTo>
                <a:cubicBezTo>
                  <a:pt x="1172" y="59032"/>
                  <a:pt x="0" y="57860"/>
                  <a:pt x="0" y="56403"/>
                </a:cubicBezTo>
                <a:lnTo>
                  <a:pt x="0" y="2629"/>
                </a:lnTo>
                <a:cubicBezTo>
                  <a:pt x="0" y="1173"/>
                  <a:pt x="1172" y="1"/>
                  <a:pt x="2629" y="1"/>
                </a:cubicBezTo>
                <a:lnTo>
                  <a:pt x="50259" y="1"/>
                </a:lnTo>
                <a:cubicBezTo>
                  <a:pt x="51684" y="1"/>
                  <a:pt x="52888" y="1173"/>
                  <a:pt x="52888" y="2629"/>
                </a:cubicBezTo>
                <a:lnTo>
                  <a:pt x="52888" y="56403"/>
                </a:lnTo>
                <a:cubicBezTo>
                  <a:pt x="52888" y="57860"/>
                  <a:pt x="51716" y="59032"/>
                  <a:pt x="50259" y="59032"/>
                </a:cubicBezTo>
                <a:close/>
              </a:path>
            </a:pathLst>
          </a:custGeom>
          <a:noFill/>
          <a:ln w="28575" cap="flat" cmpd="sng">
            <a:solidFill>
              <a:srgbClr val="92D050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3" name="Google Shape;1643;p20"/>
          <p:cNvGrpSpPr/>
          <p:nvPr/>
        </p:nvGrpSpPr>
        <p:grpSpPr>
          <a:xfrm>
            <a:off x="7002705" y="1494746"/>
            <a:ext cx="987877" cy="1111795"/>
            <a:chOff x="7228274" y="1201022"/>
            <a:chExt cx="1260851" cy="1419011"/>
          </a:xfrm>
          <a:solidFill>
            <a:srgbClr val="92D050"/>
          </a:solidFill>
        </p:grpSpPr>
        <p:sp>
          <p:nvSpPr>
            <p:cNvPr id="1644" name="Google Shape;1644;p20"/>
            <p:cNvSpPr/>
            <p:nvPr/>
          </p:nvSpPr>
          <p:spPr>
            <a:xfrm>
              <a:off x="7682044" y="2249445"/>
              <a:ext cx="335007" cy="370588"/>
            </a:xfrm>
            <a:custGeom>
              <a:avLst/>
              <a:gdLst/>
              <a:ahLst/>
              <a:cxnLst/>
              <a:rect l="l" t="t" r="r" b="b"/>
              <a:pathLst>
                <a:path w="10451" h="11561" extrusionOk="0">
                  <a:moveTo>
                    <a:pt x="0" y="1"/>
                  </a:moveTo>
                  <a:lnTo>
                    <a:pt x="5226" y="11560"/>
                  </a:lnTo>
                  <a:lnTo>
                    <a:pt x="104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20"/>
            <p:cNvSpPr/>
            <p:nvPr/>
          </p:nvSpPr>
          <p:spPr>
            <a:xfrm>
              <a:off x="7228274" y="1201022"/>
              <a:ext cx="1260851" cy="1152826"/>
            </a:xfrm>
            <a:custGeom>
              <a:avLst/>
              <a:gdLst/>
              <a:ahLst/>
              <a:cxnLst/>
              <a:rect l="l" t="t" r="r" b="b"/>
              <a:pathLst>
                <a:path w="39334" h="35964" extrusionOk="0">
                  <a:moveTo>
                    <a:pt x="18888" y="1"/>
                  </a:moveTo>
                  <a:cubicBezTo>
                    <a:pt x="13304" y="1"/>
                    <a:pt x="7787" y="2456"/>
                    <a:pt x="4149" y="7119"/>
                  </a:cubicBezTo>
                  <a:cubicBezTo>
                    <a:pt x="2217" y="9590"/>
                    <a:pt x="1045" y="12377"/>
                    <a:pt x="602" y="15258"/>
                  </a:cubicBezTo>
                  <a:cubicBezTo>
                    <a:pt x="0" y="19027"/>
                    <a:pt x="633" y="22891"/>
                    <a:pt x="2470" y="26279"/>
                  </a:cubicBezTo>
                  <a:cubicBezTo>
                    <a:pt x="3262" y="27799"/>
                    <a:pt x="4307" y="29224"/>
                    <a:pt x="5606" y="30491"/>
                  </a:cubicBezTo>
                  <a:cubicBezTo>
                    <a:pt x="6239" y="31124"/>
                    <a:pt x="6936" y="31758"/>
                    <a:pt x="7696" y="32296"/>
                  </a:cubicBezTo>
                  <a:cubicBezTo>
                    <a:pt x="11040" y="34769"/>
                    <a:pt x="14967" y="35963"/>
                    <a:pt x="18862" y="35963"/>
                  </a:cubicBezTo>
                  <a:cubicBezTo>
                    <a:pt x="24446" y="35963"/>
                    <a:pt x="29963" y="33508"/>
                    <a:pt x="33601" y="28844"/>
                  </a:cubicBezTo>
                  <a:cubicBezTo>
                    <a:pt x="39333" y="21529"/>
                    <a:pt x="38383" y="11300"/>
                    <a:pt x="31764" y="5061"/>
                  </a:cubicBezTo>
                  <a:lnTo>
                    <a:pt x="31733" y="5061"/>
                  </a:lnTo>
                  <a:cubicBezTo>
                    <a:pt x="31226" y="4554"/>
                    <a:pt x="30656" y="4111"/>
                    <a:pt x="30054" y="3668"/>
                  </a:cubicBezTo>
                  <a:cubicBezTo>
                    <a:pt x="26710" y="1195"/>
                    <a:pt x="22782" y="1"/>
                    <a:pt x="1888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0"/>
            <p:cNvSpPr/>
            <p:nvPr/>
          </p:nvSpPr>
          <p:spPr>
            <a:xfrm>
              <a:off x="7407942" y="1363221"/>
              <a:ext cx="1081183" cy="990628"/>
            </a:xfrm>
            <a:custGeom>
              <a:avLst/>
              <a:gdLst/>
              <a:ahLst/>
              <a:cxnLst/>
              <a:rect l="l" t="t" r="r" b="b"/>
              <a:pathLst>
                <a:path w="33729" h="30904" extrusionOk="0">
                  <a:moveTo>
                    <a:pt x="26128" y="1"/>
                  </a:moveTo>
                  <a:lnTo>
                    <a:pt x="19224" y="6746"/>
                  </a:lnTo>
                  <a:lnTo>
                    <a:pt x="8678" y="16976"/>
                  </a:lnTo>
                  <a:lnTo>
                    <a:pt x="1077" y="24386"/>
                  </a:lnTo>
                  <a:lnTo>
                    <a:pt x="1" y="25431"/>
                  </a:lnTo>
                  <a:cubicBezTo>
                    <a:pt x="634" y="26064"/>
                    <a:pt x="1331" y="26698"/>
                    <a:pt x="2091" y="27236"/>
                  </a:cubicBezTo>
                  <a:cubicBezTo>
                    <a:pt x="5435" y="29709"/>
                    <a:pt x="9362" y="30903"/>
                    <a:pt x="13257" y="30903"/>
                  </a:cubicBezTo>
                  <a:cubicBezTo>
                    <a:pt x="18841" y="30903"/>
                    <a:pt x="24358" y="28448"/>
                    <a:pt x="27996" y="23784"/>
                  </a:cubicBezTo>
                  <a:cubicBezTo>
                    <a:pt x="33728" y="16469"/>
                    <a:pt x="32778" y="6240"/>
                    <a:pt x="2615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0"/>
            <p:cNvSpPr/>
            <p:nvPr/>
          </p:nvSpPr>
          <p:spPr>
            <a:xfrm>
              <a:off x="7477982" y="1450859"/>
              <a:ext cx="727905" cy="662224"/>
            </a:xfrm>
            <a:custGeom>
              <a:avLst/>
              <a:gdLst/>
              <a:ahLst/>
              <a:cxnLst/>
              <a:rect l="l" t="t" r="r" b="b"/>
              <a:pathLst>
                <a:path w="22708" h="20659" extrusionOk="0">
                  <a:moveTo>
                    <a:pt x="11334" y="0"/>
                  </a:moveTo>
                  <a:cubicBezTo>
                    <a:pt x="6640" y="0"/>
                    <a:pt x="2412" y="3195"/>
                    <a:pt x="1299" y="7971"/>
                  </a:cubicBezTo>
                  <a:cubicBezTo>
                    <a:pt x="1" y="13513"/>
                    <a:pt x="3421" y="19087"/>
                    <a:pt x="8995" y="20385"/>
                  </a:cubicBezTo>
                  <a:cubicBezTo>
                    <a:pt x="9784" y="20570"/>
                    <a:pt x="10573" y="20659"/>
                    <a:pt x="11351" y="20659"/>
                  </a:cubicBezTo>
                  <a:cubicBezTo>
                    <a:pt x="16037" y="20659"/>
                    <a:pt x="20295" y="17443"/>
                    <a:pt x="21409" y="12690"/>
                  </a:cubicBezTo>
                  <a:cubicBezTo>
                    <a:pt x="22707" y="7148"/>
                    <a:pt x="19256" y="1574"/>
                    <a:pt x="13713" y="276"/>
                  </a:cubicBezTo>
                  <a:cubicBezTo>
                    <a:pt x="12916" y="90"/>
                    <a:pt x="12118" y="0"/>
                    <a:pt x="1133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20"/>
            <p:cNvSpPr/>
            <p:nvPr/>
          </p:nvSpPr>
          <p:spPr>
            <a:xfrm>
              <a:off x="7692174" y="1657870"/>
              <a:ext cx="287341" cy="274904"/>
            </a:xfrm>
            <a:custGeom>
              <a:avLst/>
              <a:gdLst/>
              <a:ahLst/>
              <a:cxnLst/>
              <a:rect l="l" t="t" r="r" b="b"/>
              <a:pathLst>
                <a:path w="8964" h="8576" extrusionOk="0">
                  <a:moveTo>
                    <a:pt x="2775" y="0"/>
                  </a:moveTo>
                  <a:cubicBezTo>
                    <a:pt x="2704" y="0"/>
                    <a:pt x="2632" y="19"/>
                    <a:pt x="2566" y="56"/>
                  </a:cubicBezTo>
                  <a:cubicBezTo>
                    <a:pt x="1014" y="785"/>
                    <a:pt x="1" y="2368"/>
                    <a:pt x="1" y="4078"/>
                  </a:cubicBezTo>
                  <a:cubicBezTo>
                    <a:pt x="1" y="6548"/>
                    <a:pt x="2028" y="8575"/>
                    <a:pt x="4498" y="8575"/>
                  </a:cubicBezTo>
                  <a:cubicBezTo>
                    <a:pt x="6936" y="8575"/>
                    <a:pt x="8963" y="6548"/>
                    <a:pt x="8963" y="4078"/>
                  </a:cubicBezTo>
                  <a:cubicBezTo>
                    <a:pt x="8963" y="2368"/>
                    <a:pt x="7950" y="785"/>
                    <a:pt x="6398" y="56"/>
                  </a:cubicBezTo>
                  <a:cubicBezTo>
                    <a:pt x="6332" y="19"/>
                    <a:pt x="6260" y="0"/>
                    <a:pt x="6189" y="0"/>
                  </a:cubicBezTo>
                  <a:cubicBezTo>
                    <a:pt x="6023" y="0"/>
                    <a:pt x="5863" y="100"/>
                    <a:pt x="5796" y="278"/>
                  </a:cubicBezTo>
                  <a:cubicBezTo>
                    <a:pt x="5701" y="500"/>
                    <a:pt x="5796" y="753"/>
                    <a:pt x="6018" y="880"/>
                  </a:cubicBezTo>
                  <a:cubicBezTo>
                    <a:pt x="7253" y="1450"/>
                    <a:pt x="8045" y="2716"/>
                    <a:pt x="8045" y="4078"/>
                  </a:cubicBezTo>
                  <a:cubicBezTo>
                    <a:pt x="8045" y="6042"/>
                    <a:pt x="6461" y="7657"/>
                    <a:pt x="4498" y="7657"/>
                  </a:cubicBezTo>
                  <a:cubicBezTo>
                    <a:pt x="2503" y="7657"/>
                    <a:pt x="919" y="6073"/>
                    <a:pt x="919" y="4078"/>
                  </a:cubicBezTo>
                  <a:cubicBezTo>
                    <a:pt x="919" y="2716"/>
                    <a:pt x="1711" y="1450"/>
                    <a:pt x="2946" y="880"/>
                  </a:cubicBezTo>
                  <a:cubicBezTo>
                    <a:pt x="3168" y="753"/>
                    <a:pt x="3294" y="500"/>
                    <a:pt x="3168" y="278"/>
                  </a:cubicBezTo>
                  <a:cubicBezTo>
                    <a:pt x="3101" y="100"/>
                    <a:pt x="2941" y="0"/>
                    <a:pt x="2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20"/>
            <p:cNvSpPr/>
            <p:nvPr/>
          </p:nvSpPr>
          <p:spPr>
            <a:xfrm>
              <a:off x="7821099" y="1589625"/>
              <a:ext cx="29491" cy="168545"/>
            </a:xfrm>
            <a:custGeom>
              <a:avLst/>
              <a:gdLst/>
              <a:ahLst/>
              <a:cxnLst/>
              <a:rect l="l" t="t" r="r" b="b"/>
              <a:pathLst>
                <a:path w="920" h="5258" extrusionOk="0">
                  <a:moveTo>
                    <a:pt x="476" y="0"/>
                  </a:moveTo>
                  <a:cubicBezTo>
                    <a:pt x="223" y="0"/>
                    <a:pt x="1" y="190"/>
                    <a:pt x="1" y="444"/>
                  </a:cubicBezTo>
                  <a:lnTo>
                    <a:pt x="1" y="4782"/>
                  </a:lnTo>
                  <a:cubicBezTo>
                    <a:pt x="1" y="5036"/>
                    <a:pt x="223" y="5257"/>
                    <a:pt x="476" y="5257"/>
                  </a:cubicBezTo>
                  <a:cubicBezTo>
                    <a:pt x="698" y="5257"/>
                    <a:pt x="919" y="5036"/>
                    <a:pt x="919" y="4782"/>
                  </a:cubicBezTo>
                  <a:lnTo>
                    <a:pt x="919" y="444"/>
                  </a:lnTo>
                  <a:cubicBezTo>
                    <a:pt x="919" y="190"/>
                    <a:pt x="698" y="0"/>
                    <a:pt x="4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0" name="Google Shape;1650;p20"/>
          <p:cNvGrpSpPr/>
          <p:nvPr/>
        </p:nvGrpSpPr>
        <p:grpSpPr>
          <a:xfrm>
            <a:off x="1133139" y="1494746"/>
            <a:ext cx="1028438" cy="1111795"/>
            <a:chOff x="643984" y="1201022"/>
            <a:chExt cx="1312620" cy="1419011"/>
          </a:xfrm>
        </p:grpSpPr>
        <p:sp>
          <p:nvSpPr>
            <p:cNvPr id="1651" name="Google Shape;1651;p20"/>
            <p:cNvSpPr/>
            <p:nvPr/>
          </p:nvSpPr>
          <p:spPr>
            <a:xfrm>
              <a:off x="1135323" y="2249445"/>
              <a:ext cx="334013" cy="370588"/>
            </a:xfrm>
            <a:custGeom>
              <a:avLst/>
              <a:gdLst/>
              <a:ahLst/>
              <a:cxnLst/>
              <a:rect l="l" t="t" r="r" b="b"/>
              <a:pathLst>
                <a:path w="10420" h="11561" extrusionOk="0">
                  <a:moveTo>
                    <a:pt x="0" y="1"/>
                  </a:moveTo>
                  <a:lnTo>
                    <a:pt x="5226" y="11560"/>
                  </a:lnTo>
                  <a:lnTo>
                    <a:pt x="10419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0"/>
            <p:cNvSpPr/>
            <p:nvPr/>
          </p:nvSpPr>
          <p:spPr>
            <a:xfrm>
              <a:off x="643984" y="1201022"/>
              <a:ext cx="1307556" cy="1152826"/>
            </a:xfrm>
            <a:custGeom>
              <a:avLst/>
              <a:gdLst/>
              <a:ahLst/>
              <a:cxnLst/>
              <a:rect l="l" t="t" r="r" b="b"/>
              <a:pathLst>
                <a:path w="40791" h="35964" extrusionOk="0">
                  <a:moveTo>
                    <a:pt x="20535" y="1"/>
                  </a:moveTo>
                  <a:cubicBezTo>
                    <a:pt x="14951" y="1"/>
                    <a:pt x="9434" y="2456"/>
                    <a:pt x="5796" y="7119"/>
                  </a:cubicBezTo>
                  <a:cubicBezTo>
                    <a:pt x="1" y="14530"/>
                    <a:pt x="1046" y="24917"/>
                    <a:pt x="7918" y="31124"/>
                  </a:cubicBezTo>
                  <a:cubicBezTo>
                    <a:pt x="8393" y="31536"/>
                    <a:pt x="8868" y="31948"/>
                    <a:pt x="9375" y="32296"/>
                  </a:cubicBezTo>
                  <a:cubicBezTo>
                    <a:pt x="12719" y="34769"/>
                    <a:pt x="16646" y="35963"/>
                    <a:pt x="20541" y="35963"/>
                  </a:cubicBezTo>
                  <a:cubicBezTo>
                    <a:pt x="26125" y="35963"/>
                    <a:pt x="31642" y="33508"/>
                    <a:pt x="35280" y="28844"/>
                  </a:cubicBezTo>
                  <a:cubicBezTo>
                    <a:pt x="40790" y="21782"/>
                    <a:pt x="40094" y="11996"/>
                    <a:pt x="34076" y="5726"/>
                  </a:cubicBezTo>
                  <a:cubicBezTo>
                    <a:pt x="33348" y="4966"/>
                    <a:pt x="32588" y="4301"/>
                    <a:pt x="31701" y="3668"/>
                  </a:cubicBezTo>
                  <a:cubicBezTo>
                    <a:pt x="28357" y="1195"/>
                    <a:pt x="24430" y="1"/>
                    <a:pt x="2053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20"/>
            <p:cNvSpPr/>
            <p:nvPr/>
          </p:nvSpPr>
          <p:spPr>
            <a:xfrm>
              <a:off x="902861" y="1384569"/>
              <a:ext cx="1053744" cy="969279"/>
            </a:xfrm>
            <a:custGeom>
              <a:avLst/>
              <a:gdLst/>
              <a:ahLst/>
              <a:cxnLst/>
              <a:rect l="l" t="t" r="r" b="b"/>
              <a:pathLst>
                <a:path w="32873" h="30238" extrusionOk="0">
                  <a:moveTo>
                    <a:pt x="26159" y="0"/>
                  </a:moveTo>
                  <a:lnTo>
                    <a:pt x="17196" y="8709"/>
                  </a:lnTo>
                  <a:lnTo>
                    <a:pt x="8772" y="16880"/>
                  </a:lnTo>
                  <a:lnTo>
                    <a:pt x="0" y="25398"/>
                  </a:lnTo>
                  <a:cubicBezTo>
                    <a:pt x="444" y="25810"/>
                    <a:pt x="919" y="26222"/>
                    <a:pt x="1425" y="26570"/>
                  </a:cubicBezTo>
                  <a:cubicBezTo>
                    <a:pt x="4770" y="29043"/>
                    <a:pt x="8702" y="30237"/>
                    <a:pt x="12603" y="30237"/>
                  </a:cubicBezTo>
                  <a:cubicBezTo>
                    <a:pt x="18196" y="30237"/>
                    <a:pt x="23724" y="27782"/>
                    <a:pt x="27362" y="23118"/>
                  </a:cubicBezTo>
                  <a:cubicBezTo>
                    <a:pt x="32873" y="16056"/>
                    <a:pt x="32176" y="6270"/>
                    <a:pt x="26159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20"/>
            <p:cNvSpPr/>
            <p:nvPr/>
          </p:nvSpPr>
          <p:spPr>
            <a:xfrm>
              <a:off x="933313" y="1436018"/>
              <a:ext cx="712647" cy="662513"/>
            </a:xfrm>
            <a:custGeom>
              <a:avLst/>
              <a:gdLst/>
              <a:ahLst/>
              <a:cxnLst/>
              <a:rect l="l" t="t" r="r" b="b"/>
              <a:pathLst>
                <a:path w="22232" h="20668" extrusionOk="0">
                  <a:moveTo>
                    <a:pt x="11090" y="1"/>
                  </a:moveTo>
                  <a:cubicBezTo>
                    <a:pt x="6114" y="1"/>
                    <a:pt x="1745" y="3613"/>
                    <a:pt x="919" y="8687"/>
                  </a:cubicBezTo>
                  <a:cubicBezTo>
                    <a:pt x="0" y="14324"/>
                    <a:pt x="3832" y="19613"/>
                    <a:pt x="9469" y="20532"/>
                  </a:cubicBezTo>
                  <a:cubicBezTo>
                    <a:pt x="10032" y="20623"/>
                    <a:pt x="10591" y="20668"/>
                    <a:pt x="11142" y="20668"/>
                  </a:cubicBezTo>
                  <a:cubicBezTo>
                    <a:pt x="16118" y="20668"/>
                    <a:pt x="20487" y="17059"/>
                    <a:pt x="21314" y="12013"/>
                  </a:cubicBezTo>
                  <a:cubicBezTo>
                    <a:pt x="22232" y="6376"/>
                    <a:pt x="18400" y="1055"/>
                    <a:pt x="12763" y="137"/>
                  </a:cubicBezTo>
                  <a:cubicBezTo>
                    <a:pt x="12201" y="45"/>
                    <a:pt x="11642" y="1"/>
                    <a:pt x="110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20"/>
            <p:cNvSpPr/>
            <p:nvPr/>
          </p:nvSpPr>
          <p:spPr>
            <a:xfrm>
              <a:off x="1154621" y="1737719"/>
              <a:ext cx="270063" cy="231597"/>
            </a:xfrm>
            <a:custGeom>
              <a:avLst/>
              <a:gdLst/>
              <a:ahLst/>
              <a:cxnLst/>
              <a:rect l="l" t="t" r="r" b="b"/>
              <a:pathLst>
                <a:path w="8425" h="7225" extrusionOk="0">
                  <a:moveTo>
                    <a:pt x="486" y="1"/>
                  </a:moveTo>
                  <a:cubicBezTo>
                    <a:pt x="472" y="1"/>
                    <a:pt x="458" y="2"/>
                    <a:pt x="443" y="4"/>
                  </a:cubicBezTo>
                  <a:cubicBezTo>
                    <a:pt x="190" y="35"/>
                    <a:pt x="0" y="225"/>
                    <a:pt x="0" y="479"/>
                  </a:cubicBezTo>
                  <a:cubicBezTo>
                    <a:pt x="127" y="2569"/>
                    <a:pt x="1742" y="4216"/>
                    <a:pt x="3769" y="4437"/>
                  </a:cubicBezTo>
                  <a:lnTo>
                    <a:pt x="3769" y="6781"/>
                  </a:lnTo>
                  <a:cubicBezTo>
                    <a:pt x="3769" y="7003"/>
                    <a:pt x="3959" y="7224"/>
                    <a:pt x="4212" y="7224"/>
                  </a:cubicBezTo>
                  <a:cubicBezTo>
                    <a:pt x="4465" y="7224"/>
                    <a:pt x="4655" y="7003"/>
                    <a:pt x="4655" y="6781"/>
                  </a:cubicBezTo>
                  <a:lnTo>
                    <a:pt x="4655" y="4437"/>
                  </a:lnTo>
                  <a:cubicBezTo>
                    <a:pt x="6682" y="4216"/>
                    <a:pt x="8297" y="2569"/>
                    <a:pt x="8424" y="479"/>
                  </a:cubicBezTo>
                  <a:cubicBezTo>
                    <a:pt x="8424" y="225"/>
                    <a:pt x="8234" y="35"/>
                    <a:pt x="7981" y="4"/>
                  </a:cubicBezTo>
                  <a:cubicBezTo>
                    <a:pt x="7966" y="2"/>
                    <a:pt x="7952" y="1"/>
                    <a:pt x="7938" y="1"/>
                  </a:cubicBezTo>
                  <a:cubicBezTo>
                    <a:pt x="7731" y="1"/>
                    <a:pt x="7535" y="210"/>
                    <a:pt x="7506" y="447"/>
                  </a:cubicBezTo>
                  <a:cubicBezTo>
                    <a:pt x="7411" y="2189"/>
                    <a:pt x="5986" y="3582"/>
                    <a:pt x="4212" y="3582"/>
                  </a:cubicBezTo>
                  <a:cubicBezTo>
                    <a:pt x="2470" y="3582"/>
                    <a:pt x="1013" y="2189"/>
                    <a:pt x="918" y="447"/>
                  </a:cubicBezTo>
                  <a:cubicBezTo>
                    <a:pt x="889" y="210"/>
                    <a:pt x="693" y="1"/>
                    <a:pt x="486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20"/>
            <p:cNvSpPr/>
            <p:nvPr/>
          </p:nvSpPr>
          <p:spPr>
            <a:xfrm>
              <a:off x="1207383" y="1566257"/>
              <a:ext cx="165500" cy="261953"/>
            </a:xfrm>
            <a:custGeom>
              <a:avLst/>
              <a:gdLst/>
              <a:ahLst/>
              <a:cxnLst/>
              <a:rect l="l" t="t" r="r" b="b"/>
              <a:pathLst>
                <a:path w="5163" h="8172" extrusionOk="0">
                  <a:moveTo>
                    <a:pt x="2566" y="887"/>
                  </a:moveTo>
                  <a:cubicBezTo>
                    <a:pt x="3009" y="887"/>
                    <a:pt x="3421" y="1078"/>
                    <a:pt x="3769" y="1394"/>
                  </a:cubicBezTo>
                  <a:cubicBezTo>
                    <a:pt x="4055" y="1711"/>
                    <a:pt x="4245" y="2123"/>
                    <a:pt x="4245" y="2566"/>
                  </a:cubicBezTo>
                  <a:lnTo>
                    <a:pt x="4245" y="5606"/>
                  </a:lnTo>
                  <a:cubicBezTo>
                    <a:pt x="4245" y="5669"/>
                    <a:pt x="4245" y="5701"/>
                    <a:pt x="4245" y="5765"/>
                  </a:cubicBezTo>
                  <a:cubicBezTo>
                    <a:pt x="4150" y="6620"/>
                    <a:pt x="3453" y="7285"/>
                    <a:pt x="2566" y="7285"/>
                  </a:cubicBezTo>
                  <a:cubicBezTo>
                    <a:pt x="1711" y="7285"/>
                    <a:pt x="983" y="6620"/>
                    <a:pt x="919" y="5765"/>
                  </a:cubicBezTo>
                  <a:cubicBezTo>
                    <a:pt x="919" y="5701"/>
                    <a:pt x="888" y="5669"/>
                    <a:pt x="888" y="5606"/>
                  </a:cubicBezTo>
                  <a:lnTo>
                    <a:pt x="888" y="2566"/>
                  </a:lnTo>
                  <a:cubicBezTo>
                    <a:pt x="888" y="1648"/>
                    <a:pt x="1648" y="887"/>
                    <a:pt x="2566" y="887"/>
                  </a:cubicBezTo>
                  <a:close/>
                  <a:moveTo>
                    <a:pt x="2566" y="1"/>
                  </a:moveTo>
                  <a:cubicBezTo>
                    <a:pt x="1141" y="1"/>
                    <a:pt x="1" y="1141"/>
                    <a:pt x="1" y="2566"/>
                  </a:cubicBezTo>
                  <a:lnTo>
                    <a:pt x="1" y="5606"/>
                  </a:lnTo>
                  <a:cubicBezTo>
                    <a:pt x="1" y="5669"/>
                    <a:pt x="1" y="5733"/>
                    <a:pt x="1" y="5860"/>
                  </a:cubicBezTo>
                  <a:cubicBezTo>
                    <a:pt x="128" y="7190"/>
                    <a:pt x="1236" y="8171"/>
                    <a:pt x="2566" y="8171"/>
                  </a:cubicBezTo>
                  <a:cubicBezTo>
                    <a:pt x="3896" y="8171"/>
                    <a:pt x="5005" y="7190"/>
                    <a:pt x="5131" y="5828"/>
                  </a:cubicBezTo>
                  <a:cubicBezTo>
                    <a:pt x="5131" y="5765"/>
                    <a:pt x="5163" y="5669"/>
                    <a:pt x="5163" y="5606"/>
                  </a:cubicBezTo>
                  <a:lnTo>
                    <a:pt x="5163" y="2566"/>
                  </a:lnTo>
                  <a:cubicBezTo>
                    <a:pt x="5163" y="1901"/>
                    <a:pt x="4878" y="1236"/>
                    <a:pt x="4403" y="729"/>
                  </a:cubicBezTo>
                  <a:cubicBezTo>
                    <a:pt x="3896" y="254"/>
                    <a:pt x="3263" y="1"/>
                    <a:pt x="2566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7" name="Google Shape;1657;p20"/>
          <p:cNvGrpSpPr/>
          <p:nvPr/>
        </p:nvGrpSpPr>
        <p:grpSpPr>
          <a:xfrm>
            <a:off x="5049464" y="1494746"/>
            <a:ext cx="994256" cy="1111795"/>
            <a:chOff x="5044655" y="1201022"/>
            <a:chExt cx="1268993" cy="1419011"/>
          </a:xfrm>
          <a:solidFill>
            <a:srgbClr val="00B0F0"/>
          </a:solidFill>
        </p:grpSpPr>
        <p:sp>
          <p:nvSpPr>
            <p:cNvPr id="1658" name="Google Shape;1658;p20"/>
            <p:cNvSpPr/>
            <p:nvPr/>
          </p:nvSpPr>
          <p:spPr>
            <a:xfrm>
              <a:off x="5502497" y="2249445"/>
              <a:ext cx="335039" cy="370588"/>
            </a:xfrm>
            <a:custGeom>
              <a:avLst/>
              <a:gdLst/>
              <a:ahLst/>
              <a:cxnLst/>
              <a:rect l="l" t="t" r="r" b="b"/>
              <a:pathLst>
                <a:path w="10452" h="11561" extrusionOk="0">
                  <a:moveTo>
                    <a:pt x="1" y="1"/>
                  </a:moveTo>
                  <a:lnTo>
                    <a:pt x="5226" y="11560"/>
                  </a:lnTo>
                  <a:lnTo>
                    <a:pt x="104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20"/>
            <p:cNvSpPr/>
            <p:nvPr/>
          </p:nvSpPr>
          <p:spPr>
            <a:xfrm>
              <a:off x="5044655" y="1201022"/>
              <a:ext cx="1268993" cy="1152826"/>
            </a:xfrm>
            <a:custGeom>
              <a:avLst/>
              <a:gdLst/>
              <a:ahLst/>
              <a:cxnLst/>
              <a:rect l="l" t="t" r="r" b="b"/>
              <a:pathLst>
                <a:path w="39588" h="35964" extrusionOk="0">
                  <a:moveTo>
                    <a:pt x="19142" y="1"/>
                  </a:moveTo>
                  <a:cubicBezTo>
                    <a:pt x="13558" y="1"/>
                    <a:pt x="8041" y="2456"/>
                    <a:pt x="4403" y="7119"/>
                  </a:cubicBezTo>
                  <a:cubicBezTo>
                    <a:pt x="2788" y="9210"/>
                    <a:pt x="1679" y="11490"/>
                    <a:pt x="1109" y="13897"/>
                  </a:cubicBezTo>
                  <a:cubicBezTo>
                    <a:pt x="1" y="18520"/>
                    <a:pt x="824" y="23397"/>
                    <a:pt x="3390" y="27451"/>
                  </a:cubicBezTo>
                  <a:cubicBezTo>
                    <a:pt x="4086" y="28496"/>
                    <a:pt x="4878" y="29509"/>
                    <a:pt x="5796" y="30428"/>
                  </a:cubicBezTo>
                  <a:cubicBezTo>
                    <a:pt x="6430" y="31093"/>
                    <a:pt x="7158" y="31726"/>
                    <a:pt x="7950" y="32296"/>
                  </a:cubicBezTo>
                  <a:cubicBezTo>
                    <a:pt x="11294" y="34769"/>
                    <a:pt x="15222" y="35963"/>
                    <a:pt x="19116" y="35963"/>
                  </a:cubicBezTo>
                  <a:cubicBezTo>
                    <a:pt x="24700" y="35963"/>
                    <a:pt x="30217" y="33508"/>
                    <a:pt x="33855" y="28844"/>
                  </a:cubicBezTo>
                  <a:cubicBezTo>
                    <a:pt x="39587" y="21497"/>
                    <a:pt x="38637" y="11236"/>
                    <a:pt x="31955" y="4998"/>
                  </a:cubicBezTo>
                  <a:cubicBezTo>
                    <a:pt x="31448" y="4523"/>
                    <a:pt x="30878" y="4079"/>
                    <a:pt x="30308" y="3668"/>
                  </a:cubicBezTo>
                  <a:cubicBezTo>
                    <a:pt x="26964" y="1195"/>
                    <a:pt x="23037" y="1"/>
                    <a:pt x="191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20"/>
            <p:cNvSpPr/>
            <p:nvPr/>
          </p:nvSpPr>
          <p:spPr>
            <a:xfrm>
              <a:off x="5230446" y="1361201"/>
              <a:ext cx="1083203" cy="992647"/>
            </a:xfrm>
            <a:custGeom>
              <a:avLst/>
              <a:gdLst/>
              <a:ahLst/>
              <a:cxnLst/>
              <a:rect l="l" t="t" r="r" b="b"/>
              <a:pathLst>
                <a:path w="33792" h="30967" extrusionOk="0">
                  <a:moveTo>
                    <a:pt x="26159" y="1"/>
                  </a:moveTo>
                  <a:lnTo>
                    <a:pt x="19255" y="6714"/>
                  </a:lnTo>
                  <a:lnTo>
                    <a:pt x="0" y="25431"/>
                  </a:lnTo>
                  <a:cubicBezTo>
                    <a:pt x="634" y="26096"/>
                    <a:pt x="1362" y="26729"/>
                    <a:pt x="2154" y="27299"/>
                  </a:cubicBezTo>
                  <a:cubicBezTo>
                    <a:pt x="5498" y="29772"/>
                    <a:pt x="9426" y="30966"/>
                    <a:pt x="13320" y="30966"/>
                  </a:cubicBezTo>
                  <a:cubicBezTo>
                    <a:pt x="18904" y="30966"/>
                    <a:pt x="24421" y="28511"/>
                    <a:pt x="28059" y="23847"/>
                  </a:cubicBezTo>
                  <a:cubicBezTo>
                    <a:pt x="33791" y="16500"/>
                    <a:pt x="32841" y="6239"/>
                    <a:pt x="2615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20"/>
            <p:cNvSpPr/>
            <p:nvPr/>
          </p:nvSpPr>
          <p:spPr>
            <a:xfrm>
              <a:off x="5297441" y="1466470"/>
              <a:ext cx="712679" cy="662513"/>
            </a:xfrm>
            <a:custGeom>
              <a:avLst/>
              <a:gdLst/>
              <a:ahLst/>
              <a:cxnLst/>
              <a:rect l="l" t="t" r="r" b="b"/>
              <a:pathLst>
                <a:path w="22233" h="20668" extrusionOk="0">
                  <a:moveTo>
                    <a:pt x="11098" y="1"/>
                  </a:moveTo>
                  <a:cubicBezTo>
                    <a:pt x="6140" y="1"/>
                    <a:pt x="1746" y="3610"/>
                    <a:pt x="919" y="8656"/>
                  </a:cubicBezTo>
                  <a:cubicBezTo>
                    <a:pt x="1" y="14293"/>
                    <a:pt x="3833" y="19613"/>
                    <a:pt x="9438" y="20532"/>
                  </a:cubicBezTo>
                  <a:cubicBezTo>
                    <a:pt x="10000" y="20623"/>
                    <a:pt x="10559" y="20668"/>
                    <a:pt x="11111" y="20668"/>
                  </a:cubicBezTo>
                  <a:cubicBezTo>
                    <a:pt x="16093" y="20668"/>
                    <a:pt x="20487" y="17056"/>
                    <a:pt x="21314" y="11981"/>
                  </a:cubicBezTo>
                  <a:cubicBezTo>
                    <a:pt x="22232" y="6376"/>
                    <a:pt x="18400" y="1055"/>
                    <a:pt x="12763" y="137"/>
                  </a:cubicBezTo>
                  <a:cubicBezTo>
                    <a:pt x="12204" y="45"/>
                    <a:pt x="11647" y="1"/>
                    <a:pt x="11098" y="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20"/>
            <p:cNvSpPr/>
            <p:nvPr/>
          </p:nvSpPr>
          <p:spPr>
            <a:xfrm>
              <a:off x="5746147" y="1705760"/>
              <a:ext cx="40646" cy="180309"/>
            </a:xfrm>
            <a:custGeom>
              <a:avLst/>
              <a:gdLst/>
              <a:ahLst/>
              <a:cxnLst/>
              <a:rect l="l" t="t" r="r" b="b"/>
              <a:pathLst>
                <a:path w="1268" h="5625" extrusionOk="0">
                  <a:moveTo>
                    <a:pt x="539" y="0"/>
                  </a:moveTo>
                  <a:cubicBezTo>
                    <a:pt x="475" y="0"/>
                    <a:pt x="409" y="16"/>
                    <a:pt x="349" y="51"/>
                  </a:cubicBezTo>
                  <a:cubicBezTo>
                    <a:pt x="127" y="146"/>
                    <a:pt x="0" y="399"/>
                    <a:pt x="95" y="621"/>
                  </a:cubicBezTo>
                  <a:cubicBezTo>
                    <a:pt x="285" y="1032"/>
                    <a:pt x="349" y="1444"/>
                    <a:pt x="349" y="1856"/>
                  </a:cubicBezTo>
                  <a:lnTo>
                    <a:pt x="349" y="5149"/>
                  </a:lnTo>
                  <a:cubicBezTo>
                    <a:pt x="349" y="5403"/>
                    <a:pt x="570" y="5624"/>
                    <a:pt x="792" y="5624"/>
                  </a:cubicBezTo>
                  <a:cubicBezTo>
                    <a:pt x="1045" y="5624"/>
                    <a:pt x="1267" y="5403"/>
                    <a:pt x="1267" y="5149"/>
                  </a:cubicBezTo>
                  <a:lnTo>
                    <a:pt x="1267" y="1856"/>
                  </a:lnTo>
                  <a:cubicBezTo>
                    <a:pt x="1267" y="1317"/>
                    <a:pt x="1140" y="779"/>
                    <a:pt x="950" y="272"/>
                  </a:cubicBezTo>
                  <a:cubicBezTo>
                    <a:pt x="881" y="111"/>
                    <a:pt x="712" y="0"/>
                    <a:pt x="5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20"/>
            <p:cNvSpPr/>
            <p:nvPr/>
          </p:nvSpPr>
          <p:spPr>
            <a:xfrm>
              <a:off x="5520768" y="1632258"/>
              <a:ext cx="217269" cy="184765"/>
            </a:xfrm>
            <a:custGeom>
              <a:avLst/>
              <a:gdLst/>
              <a:ahLst/>
              <a:cxnLst/>
              <a:rect l="l" t="t" r="r" b="b"/>
              <a:pathLst>
                <a:path w="6778" h="5764" extrusionOk="0">
                  <a:moveTo>
                    <a:pt x="4149" y="0"/>
                  </a:moveTo>
                  <a:cubicBezTo>
                    <a:pt x="1838" y="0"/>
                    <a:pt x="1" y="1869"/>
                    <a:pt x="1" y="4149"/>
                  </a:cubicBezTo>
                  <a:lnTo>
                    <a:pt x="1" y="5321"/>
                  </a:lnTo>
                  <a:cubicBezTo>
                    <a:pt x="1" y="5574"/>
                    <a:pt x="191" y="5764"/>
                    <a:pt x="444" y="5764"/>
                  </a:cubicBezTo>
                  <a:cubicBezTo>
                    <a:pt x="697" y="5764"/>
                    <a:pt x="887" y="5574"/>
                    <a:pt x="887" y="5321"/>
                  </a:cubicBezTo>
                  <a:lnTo>
                    <a:pt x="887" y="4149"/>
                  </a:lnTo>
                  <a:cubicBezTo>
                    <a:pt x="887" y="2375"/>
                    <a:pt x="2344" y="919"/>
                    <a:pt x="4118" y="919"/>
                  </a:cubicBezTo>
                  <a:cubicBezTo>
                    <a:pt x="4814" y="919"/>
                    <a:pt x="5448" y="1109"/>
                    <a:pt x="6018" y="1489"/>
                  </a:cubicBezTo>
                  <a:cubicBezTo>
                    <a:pt x="6097" y="1555"/>
                    <a:pt x="6193" y="1588"/>
                    <a:pt x="6287" y="1588"/>
                  </a:cubicBezTo>
                  <a:cubicBezTo>
                    <a:pt x="6418" y="1588"/>
                    <a:pt x="6546" y="1523"/>
                    <a:pt x="6620" y="1394"/>
                  </a:cubicBezTo>
                  <a:cubicBezTo>
                    <a:pt x="6778" y="1204"/>
                    <a:pt x="6715" y="919"/>
                    <a:pt x="6525" y="760"/>
                  </a:cubicBezTo>
                  <a:cubicBezTo>
                    <a:pt x="5828" y="254"/>
                    <a:pt x="5004" y="0"/>
                    <a:pt x="414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20"/>
            <p:cNvSpPr/>
            <p:nvPr/>
          </p:nvSpPr>
          <p:spPr>
            <a:xfrm>
              <a:off x="5578627" y="1691143"/>
              <a:ext cx="149280" cy="272083"/>
            </a:xfrm>
            <a:custGeom>
              <a:avLst/>
              <a:gdLst/>
              <a:ahLst/>
              <a:cxnLst/>
              <a:rect l="l" t="t" r="r" b="b"/>
              <a:pathLst>
                <a:path w="4657" h="8488" extrusionOk="0">
                  <a:moveTo>
                    <a:pt x="2344" y="0"/>
                  </a:moveTo>
                  <a:cubicBezTo>
                    <a:pt x="1046" y="0"/>
                    <a:pt x="1" y="1045"/>
                    <a:pt x="1" y="2312"/>
                  </a:cubicBezTo>
                  <a:lnTo>
                    <a:pt x="1" y="6239"/>
                  </a:lnTo>
                  <a:cubicBezTo>
                    <a:pt x="1" y="6460"/>
                    <a:pt x="191" y="6682"/>
                    <a:pt x="444" y="6682"/>
                  </a:cubicBezTo>
                  <a:cubicBezTo>
                    <a:pt x="698" y="6682"/>
                    <a:pt x="888" y="6460"/>
                    <a:pt x="888" y="6239"/>
                  </a:cubicBezTo>
                  <a:lnTo>
                    <a:pt x="888" y="2312"/>
                  </a:lnTo>
                  <a:cubicBezTo>
                    <a:pt x="888" y="1520"/>
                    <a:pt x="1553" y="887"/>
                    <a:pt x="2344" y="887"/>
                  </a:cubicBezTo>
                  <a:cubicBezTo>
                    <a:pt x="2693" y="887"/>
                    <a:pt x="3073" y="1045"/>
                    <a:pt x="3326" y="1298"/>
                  </a:cubicBezTo>
                  <a:cubicBezTo>
                    <a:pt x="3611" y="1583"/>
                    <a:pt x="3738" y="1932"/>
                    <a:pt x="3738" y="2312"/>
                  </a:cubicBezTo>
                  <a:lnTo>
                    <a:pt x="3738" y="8012"/>
                  </a:lnTo>
                  <a:cubicBezTo>
                    <a:pt x="3738" y="8266"/>
                    <a:pt x="3960" y="8487"/>
                    <a:pt x="4213" y="8487"/>
                  </a:cubicBezTo>
                  <a:cubicBezTo>
                    <a:pt x="4466" y="8487"/>
                    <a:pt x="4656" y="8266"/>
                    <a:pt x="4656" y="8012"/>
                  </a:cubicBezTo>
                  <a:lnTo>
                    <a:pt x="4656" y="2312"/>
                  </a:lnTo>
                  <a:cubicBezTo>
                    <a:pt x="4656" y="1710"/>
                    <a:pt x="4403" y="1108"/>
                    <a:pt x="3960" y="665"/>
                  </a:cubicBezTo>
                  <a:cubicBezTo>
                    <a:pt x="3548" y="222"/>
                    <a:pt x="2946" y="0"/>
                    <a:pt x="23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20"/>
            <p:cNvSpPr/>
            <p:nvPr/>
          </p:nvSpPr>
          <p:spPr>
            <a:xfrm>
              <a:off x="5521794" y="1841385"/>
              <a:ext cx="29459" cy="120815"/>
            </a:xfrm>
            <a:custGeom>
              <a:avLst/>
              <a:gdLst/>
              <a:ahLst/>
              <a:cxnLst/>
              <a:rect l="l" t="t" r="r" b="b"/>
              <a:pathLst>
                <a:path w="919" h="3769" extrusionOk="0">
                  <a:moveTo>
                    <a:pt x="444" y="0"/>
                  </a:moveTo>
                  <a:cubicBezTo>
                    <a:pt x="190" y="0"/>
                    <a:pt x="0" y="190"/>
                    <a:pt x="0" y="443"/>
                  </a:cubicBezTo>
                  <a:lnTo>
                    <a:pt x="0" y="3325"/>
                  </a:lnTo>
                  <a:cubicBezTo>
                    <a:pt x="0" y="3579"/>
                    <a:pt x="190" y="3769"/>
                    <a:pt x="444" y="3769"/>
                  </a:cubicBezTo>
                  <a:cubicBezTo>
                    <a:pt x="697" y="3769"/>
                    <a:pt x="919" y="3579"/>
                    <a:pt x="919" y="3325"/>
                  </a:cubicBezTo>
                  <a:lnTo>
                    <a:pt x="919" y="443"/>
                  </a:lnTo>
                  <a:cubicBezTo>
                    <a:pt x="919" y="190"/>
                    <a:pt x="697" y="0"/>
                    <a:pt x="4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20"/>
            <p:cNvSpPr/>
            <p:nvPr/>
          </p:nvSpPr>
          <p:spPr>
            <a:xfrm>
              <a:off x="5756276" y="1891102"/>
              <a:ext cx="28465" cy="72124"/>
            </a:xfrm>
            <a:custGeom>
              <a:avLst/>
              <a:gdLst/>
              <a:ahLst/>
              <a:cxnLst/>
              <a:rect l="l" t="t" r="r" b="b"/>
              <a:pathLst>
                <a:path w="888" h="2250" extrusionOk="0">
                  <a:moveTo>
                    <a:pt x="444" y="1"/>
                  </a:moveTo>
                  <a:cubicBezTo>
                    <a:pt x="191" y="1"/>
                    <a:pt x="1" y="191"/>
                    <a:pt x="1" y="444"/>
                  </a:cubicBezTo>
                  <a:lnTo>
                    <a:pt x="1" y="1774"/>
                  </a:lnTo>
                  <a:cubicBezTo>
                    <a:pt x="1" y="2028"/>
                    <a:pt x="191" y="2249"/>
                    <a:pt x="444" y="2249"/>
                  </a:cubicBezTo>
                  <a:cubicBezTo>
                    <a:pt x="698" y="2249"/>
                    <a:pt x="888" y="2028"/>
                    <a:pt x="888" y="1774"/>
                  </a:cubicBezTo>
                  <a:lnTo>
                    <a:pt x="888" y="444"/>
                  </a:lnTo>
                  <a:cubicBezTo>
                    <a:pt x="888" y="191"/>
                    <a:pt x="698" y="1"/>
                    <a:pt x="4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20"/>
            <p:cNvSpPr/>
            <p:nvPr/>
          </p:nvSpPr>
          <p:spPr>
            <a:xfrm>
              <a:off x="5638538" y="1747977"/>
              <a:ext cx="30484" cy="215249"/>
            </a:xfrm>
            <a:custGeom>
              <a:avLst/>
              <a:gdLst/>
              <a:ahLst/>
              <a:cxnLst/>
              <a:rect l="l" t="t" r="r" b="b"/>
              <a:pathLst>
                <a:path w="951" h="6715" extrusionOk="0">
                  <a:moveTo>
                    <a:pt x="475" y="0"/>
                  </a:moveTo>
                  <a:cubicBezTo>
                    <a:pt x="222" y="0"/>
                    <a:pt x="0" y="222"/>
                    <a:pt x="0" y="476"/>
                  </a:cubicBezTo>
                  <a:lnTo>
                    <a:pt x="0" y="4814"/>
                  </a:lnTo>
                  <a:cubicBezTo>
                    <a:pt x="0" y="5036"/>
                    <a:pt x="159" y="5194"/>
                    <a:pt x="317" y="5258"/>
                  </a:cubicBezTo>
                  <a:cubicBezTo>
                    <a:pt x="159" y="5321"/>
                    <a:pt x="64" y="5479"/>
                    <a:pt x="64" y="5669"/>
                  </a:cubicBezTo>
                  <a:lnTo>
                    <a:pt x="64" y="6239"/>
                  </a:lnTo>
                  <a:cubicBezTo>
                    <a:pt x="64" y="6493"/>
                    <a:pt x="254" y="6714"/>
                    <a:pt x="507" y="6714"/>
                  </a:cubicBezTo>
                  <a:cubicBezTo>
                    <a:pt x="760" y="6714"/>
                    <a:pt x="950" y="6493"/>
                    <a:pt x="950" y="6239"/>
                  </a:cubicBezTo>
                  <a:lnTo>
                    <a:pt x="950" y="5669"/>
                  </a:lnTo>
                  <a:cubicBezTo>
                    <a:pt x="950" y="5448"/>
                    <a:pt x="824" y="5289"/>
                    <a:pt x="634" y="5226"/>
                  </a:cubicBezTo>
                  <a:cubicBezTo>
                    <a:pt x="792" y="5163"/>
                    <a:pt x="919" y="5004"/>
                    <a:pt x="919" y="4814"/>
                  </a:cubicBezTo>
                  <a:lnTo>
                    <a:pt x="919" y="476"/>
                  </a:lnTo>
                  <a:cubicBezTo>
                    <a:pt x="919" y="222"/>
                    <a:pt x="729" y="0"/>
                    <a:pt x="4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20"/>
            <p:cNvSpPr/>
            <p:nvPr/>
          </p:nvSpPr>
          <p:spPr>
            <a:xfrm>
              <a:off x="5576608" y="1905335"/>
              <a:ext cx="29459" cy="56866"/>
            </a:xfrm>
            <a:custGeom>
              <a:avLst/>
              <a:gdLst/>
              <a:ahLst/>
              <a:cxnLst/>
              <a:rect l="l" t="t" r="r" b="b"/>
              <a:pathLst>
                <a:path w="919" h="1774" extrusionOk="0">
                  <a:moveTo>
                    <a:pt x="444" y="0"/>
                  </a:moveTo>
                  <a:cubicBezTo>
                    <a:pt x="191" y="0"/>
                    <a:pt x="1" y="222"/>
                    <a:pt x="1" y="444"/>
                  </a:cubicBezTo>
                  <a:lnTo>
                    <a:pt x="1" y="1330"/>
                  </a:lnTo>
                  <a:cubicBezTo>
                    <a:pt x="1" y="1584"/>
                    <a:pt x="191" y="1774"/>
                    <a:pt x="444" y="1774"/>
                  </a:cubicBezTo>
                  <a:cubicBezTo>
                    <a:pt x="697" y="1774"/>
                    <a:pt x="919" y="1584"/>
                    <a:pt x="919" y="1330"/>
                  </a:cubicBezTo>
                  <a:lnTo>
                    <a:pt x="919" y="444"/>
                  </a:lnTo>
                  <a:cubicBezTo>
                    <a:pt x="919" y="222"/>
                    <a:pt x="697" y="0"/>
                    <a:pt x="4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9" name="Google Shape;1669;p20"/>
          <p:cNvGrpSpPr/>
          <p:nvPr/>
        </p:nvGrpSpPr>
        <p:grpSpPr>
          <a:xfrm>
            <a:off x="3111582" y="1494746"/>
            <a:ext cx="987877" cy="1111795"/>
            <a:chOff x="2870204" y="1201022"/>
            <a:chExt cx="1260851" cy="1419011"/>
          </a:xfrm>
        </p:grpSpPr>
        <p:sp>
          <p:nvSpPr>
            <p:cNvPr id="1670" name="Google Shape;1670;p20"/>
            <p:cNvSpPr/>
            <p:nvPr/>
          </p:nvSpPr>
          <p:spPr>
            <a:xfrm>
              <a:off x="3323975" y="2249445"/>
              <a:ext cx="334013" cy="370588"/>
            </a:xfrm>
            <a:custGeom>
              <a:avLst/>
              <a:gdLst/>
              <a:ahLst/>
              <a:cxnLst/>
              <a:rect l="l" t="t" r="r" b="b"/>
              <a:pathLst>
                <a:path w="10420" h="11561" extrusionOk="0">
                  <a:moveTo>
                    <a:pt x="1" y="1"/>
                  </a:moveTo>
                  <a:lnTo>
                    <a:pt x="5226" y="11560"/>
                  </a:lnTo>
                  <a:lnTo>
                    <a:pt x="10420" y="1"/>
                  </a:lnTo>
                  <a:close/>
                </a:path>
              </a:pathLst>
            </a:custGeom>
            <a:solidFill>
              <a:srgbClr val="222831"/>
            </a:solidFill>
            <a:ln>
              <a:solidFill>
                <a:srgbClr val="FFC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20"/>
            <p:cNvSpPr/>
            <p:nvPr/>
          </p:nvSpPr>
          <p:spPr>
            <a:xfrm>
              <a:off x="2870204" y="1201022"/>
              <a:ext cx="1260851" cy="1152826"/>
            </a:xfrm>
            <a:custGeom>
              <a:avLst/>
              <a:gdLst/>
              <a:ahLst/>
              <a:cxnLst/>
              <a:rect l="l" t="t" r="r" b="b"/>
              <a:pathLst>
                <a:path w="39334" h="35964" extrusionOk="0">
                  <a:moveTo>
                    <a:pt x="19110" y="1"/>
                  </a:moveTo>
                  <a:cubicBezTo>
                    <a:pt x="13526" y="1"/>
                    <a:pt x="8009" y="2456"/>
                    <a:pt x="4371" y="7119"/>
                  </a:cubicBezTo>
                  <a:cubicBezTo>
                    <a:pt x="2693" y="9241"/>
                    <a:pt x="1616" y="11616"/>
                    <a:pt x="1046" y="14055"/>
                  </a:cubicBezTo>
                  <a:cubicBezTo>
                    <a:pt x="1" y="18584"/>
                    <a:pt x="824" y="23334"/>
                    <a:pt x="3294" y="27324"/>
                  </a:cubicBezTo>
                  <a:cubicBezTo>
                    <a:pt x="4181" y="28749"/>
                    <a:pt x="5290" y="30079"/>
                    <a:pt x="6620" y="31251"/>
                  </a:cubicBezTo>
                  <a:cubicBezTo>
                    <a:pt x="7031" y="31600"/>
                    <a:pt x="7475" y="31980"/>
                    <a:pt x="7918" y="32296"/>
                  </a:cubicBezTo>
                  <a:cubicBezTo>
                    <a:pt x="11262" y="34769"/>
                    <a:pt x="15195" y="35963"/>
                    <a:pt x="19096" y="35963"/>
                  </a:cubicBezTo>
                  <a:cubicBezTo>
                    <a:pt x="24689" y="35963"/>
                    <a:pt x="30217" y="33508"/>
                    <a:pt x="33855" y="28844"/>
                  </a:cubicBezTo>
                  <a:cubicBezTo>
                    <a:pt x="39334" y="21814"/>
                    <a:pt x="38669" y="12123"/>
                    <a:pt x="32747" y="5853"/>
                  </a:cubicBezTo>
                  <a:cubicBezTo>
                    <a:pt x="32018" y="5061"/>
                    <a:pt x="31195" y="4333"/>
                    <a:pt x="30276" y="3668"/>
                  </a:cubicBezTo>
                  <a:cubicBezTo>
                    <a:pt x="26932" y="1195"/>
                    <a:pt x="23005" y="1"/>
                    <a:pt x="1911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solidFill>
                <a:srgbClr val="FFC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0"/>
            <p:cNvSpPr/>
            <p:nvPr/>
          </p:nvSpPr>
          <p:spPr>
            <a:xfrm>
              <a:off x="3082376" y="1388608"/>
              <a:ext cx="1048679" cy="965240"/>
            </a:xfrm>
            <a:custGeom>
              <a:avLst/>
              <a:gdLst/>
              <a:ahLst/>
              <a:cxnLst/>
              <a:rect l="l" t="t" r="r" b="b"/>
              <a:pathLst>
                <a:path w="32715" h="30112" extrusionOk="0">
                  <a:moveTo>
                    <a:pt x="26128" y="1"/>
                  </a:moveTo>
                  <a:lnTo>
                    <a:pt x="18685" y="7221"/>
                  </a:lnTo>
                  <a:lnTo>
                    <a:pt x="9216" y="16437"/>
                  </a:lnTo>
                  <a:lnTo>
                    <a:pt x="1" y="25399"/>
                  </a:lnTo>
                  <a:cubicBezTo>
                    <a:pt x="412" y="25748"/>
                    <a:pt x="856" y="26128"/>
                    <a:pt x="1299" y="26444"/>
                  </a:cubicBezTo>
                  <a:cubicBezTo>
                    <a:pt x="4643" y="28917"/>
                    <a:pt x="8571" y="30111"/>
                    <a:pt x="12466" y="30111"/>
                  </a:cubicBezTo>
                  <a:cubicBezTo>
                    <a:pt x="18049" y="30111"/>
                    <a:pt x="23566" y="27656"/>
                    <a:pt x="27204" y="22992"/>
                  </a:cubicBezTo>
                  <a:cubicBezTo>
                    <a:pt x="32715" y="15962"/>
                    <a:pt x="32050" y="6271"/>
                    <a:pt x="26128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solidFill>
                <a:srgbClr val="FFC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20"/>
            <p:cNvSpPr/>
            <p:nvPr/>
          </p:nvSpPr>
          <p:spPr>
            <a:xfrm>
              <a:off x="3147352" y="1440377"/>
              <a:ext cx="662929" cy="662929"/>
            </a:xfrm>
            <a:custGeom>
              <a:avLst/>
              <a:gdLst/>
              <a:ahLst/>
              <a:cxnLst/>
              <a:rect l="l" t="t" r="r" b="b"/>
              <a:pathLst>
                <a:path w="20681" h="20681" extrusionOk="0">
                  <a:moveTo>
                    <a:pt x="10325" y="1"/>
                  </a:moveTo>
                  <a:cubicBezTo>
                    <a:pt x="4624" y="1"/>
                    <a:pt x="0" y="4624"/>
                    <a:pt x="0" y="10357"/>
                  </a:cubicBezTo>
                  <a:cubicBezTo>
                    <a:pt x="0" y="16057"/>
                    <a:pt x="4624" y="20681"/>
                    <a:pt x="10325" y="20681"/>
                  </a:cubicBezTo>
                  <a:cubicBezTo>
                    <a:pt x="16025" y="20681"/>
                    <a:pt x="20680" y="16057"/>
                    <a:pt x="20680" y="10357"/>
                  </a:cubicBezTo>
                  <a:cubicBezTo>
                    <a:pt x="20680" y="4624"/>
                    <a:pt x="16025" y="1"/>
                    <a:pt x="103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FFC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20"/>
            <p:cNvSpPr/>
            <p:nvPr/>
          </p:nvSpPr>
          <p:spPr>
            <a:xfrm>
              <a:off x="3276277" y="1668801"/>
              <a:ext cx="405079" cy="206114"/>
            </a:xfrm>
            <a:custGeom>
              <a:avLst/>
              <a:gdLst/>
              <a:ahLst/>
              <a:cxnLst/>
              <a:rect l="l" t="t" r="r" b="b"/>
              <a:pathLst>
                <a:path w="12637" h="6430" extrusionOk="0">
                  <a:moveTo>
                    <a:pt x="11718" y="2154"/>
                  </a:moveTo>
                  <a:lnTo>
                    <a:pt x="11718" y="4307"/>
                  </a:lnTo>
                  <a:lnTo>
                    <a:pt x="11021" y="4307"/>
                  </a:lnTo>
                  <a:lnTo>
                    <a:pt x="11021" y="2154"/>
                  </a:lnTo>
                  <a:close/>
                  <a:moveTo>
                    <a:pt x="10135" y="919"/>
                  </a:moveTo>
                  <a:lnTo>
                    <a:pt x="10135" y="1679"/>
                  </a:lnTo>
                  <a:lnTo>
                    <a:pt x="10135" y="4751"/>
                  </a:lnTo>
                  <a:lnTo>
                    <a:pt x="10135" y="5511"/>
                  </a:lnTo>
                  <a:lnTo>
                    <a:pt x="887" y="5511"/>
                  </a:lnTo>
                  <a:lnTo>
                    <a:pt x="887" y="919"/>
                  </a:lnTo>
                  <a:close/>
                  <a:moveTo>
                    <a:pt x="444" y="0"/>
                  </a:moveTo>
                  <a:cubicBezTo>
                    <a:pt x="190" y="0"/>
                    <a:pt x="0" y="222"/>
                    <a:pt x="0" y="475"/>
                  </a:cubicBezTo>
                  <a:lnTo>
                    <a:pt x="0" y="5954"/>
                  </a:lnTo>
                  <a:cubicBezTo>
                    <a:pt x="0" y="6207"/>
                    <a:pt x="190" y="6429"/>
                    <a:pt x="444" y="6429"/>
                  </a:cubicBezTo>
                  <a:lnTo>
                    <a:pt x="10578" y="6429"/>
                  </a:lnTo>
                  <a:cubicBezTo>
                    <a:pt x="10831" y="6429"/>
                    <a:pt x="11021" y="6207"/>
                    <a:pt x="11021" y="5954"/>
                  </a:cubicBezTo>
                  <a:lnTo>
                    <a:pt x="11021" y="5194"/>
                  </a:lnTo>
                  <a:lnTo>
                    <a:pt x="12193" y="5194"/>
                  </a:lnTo>
                  <a:cubicBezTo>
                    <a:pt x="12415" y="5194"/>
                    <a:pt x="12636" y="5004"/>
                    <a:pt x="12636" y="4751"/>
                  </a:cubicBezTo>
                  <a:lnTo>
                    <a:pt x="12636" y="1679"/>
                  </a:lnTo>
                  <a:cubicBezTo>
                    <a:pt x="12636" y="1425"/>
                    <a:pt x="12415" y="1235"/>
                    <a:pt x="12193" y="1235"/>
                  </a:cubicBezTo>
                  <a:lnTo>
                    <a:pt x="11021" y="1235"/>
                  </a:lnTo>
                  <a:lnTo>
                    <a:pt x="11021" y="475"/>
                  </a:lnTo>
                  <a:cubicBezTo>
                    <a:pt x="11021" y="222"/>
                    <a:pt x="10831" y="0"/>
                    <a:pt x="1057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solidFill>
                <a:srgbClr val="FFC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20"/>
            <p:cNvSpPr/>
            <p:nvPr/>
          </p:nvSpPr>
          <p:spPr>
            <a:xfrm>
              <a:off x="3318910" y="1708389"/>
              <a:ext cx="37601" cy="126938"/>
            </a:xfrm>
            <a:custGeom>
              <a:avLst/>
              <a:gdLst/>
              <a:ahLst/>
              <a:cxnLst/>
              <a:rect l="l" t="t" r="r" b="b"/>
              <a:pathLst>
                <a:path w="1173" h="3960" extrusionOk="0">
                  <a:moveTo>
                    <a:pt x="1" y="0"/>
                  </a:moveTo>
                  <a:lnTo>
                    <a:pt x="1" y="3959"/>
                  </a:lnTo>
                  <a:lnTo>
                    <a:pt x="1172" y="3959"/>
                  </a:lnTo>
                  <a:lnTo>
                    <a:pt x="1172" y="0"/>
                  </a:lnTo>
                  <a:close/>
                </a:path>
              </a:pathLst>
            </a:custGeom>
            <a:solidFill>
              <a:srgbClr val="222831"/>
            </a:solidFill>
            <a:ln>
              <a:solidFill>
                <a:srgbClr val="FFC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20"/>
            <p:cNvSpPr/>
            <p:nvPr/>
          </p:nvSpPr>
          <p:spPr>
            <a:xfrm>
              <a:off x="3373724" y="1708389"/>
              <a:ext cx="37601" cy="126938"/>
            </a:xfrm>
            <a:custGeom>
              <a:avLst/>
              <a:gdLst/>
              <a:ahLst/>
              <a:cxnLst/>
              <a:rect l="l" t="t" r="r" b="b"/>
              <a:pathLst>
                <a:path w="1173" h="3960" extrusionOk="0">
                  <a:moveTo>
                    <a:pt x="1" y="0"/>
                  </a:moveTo>
                  <a:lnTo>
                    <a:pt x="1" y="3959"/>
                  </a:lnTo>
                  <a:lnTo>
                    <a:pt x="1172" y="3959"/>
                  </a:lnTo>
                  <a:lnTo>
                    <a:pt x="1172" y="0"/>
                  </a:lnTo>
                  <a:close/>
                </a:path>
              </a:pathLst>
            </a:custGeom>
            <a:solidFill>
              <a:srgbClr val="222831"/>
            </a:solidFill>
            <a:ln>
              <a:solidFill>
                <a:srgbClr val="FFC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0"/>
            <p:cNvSpPr/>
            <p:nvPr/>
          </p:nvSpPr>
          <p:spPr>
            <a:xfrm>
              <a:off x="3428538" y="1708389"/>
              <a:ext cx="37601" cy="126938"/>
            </a:xfrm>
            <a:custGeom>
              <a:avLst/>
              <a:gdLst/>
              <a:ahLst/>
              <a:cxnLst/>
              <a:rect l="l" t="t" r="r" b="b"/>
              <a:pathLst>
                <a:path w="1173" h="3960" extrusionOk="0">
                  <a:moveTo>
                    <a:pt x="1" y="0"/>
                  </a:moveTo>
                  <a:lnTo>
                    <a:pt x="1" y="3959"/>
                  </a:lnTo>
                  <a:lnTo>
                    <a:pt x="1173" y="3959"/>
                  </a:lnTo>
                  <a:lnTo>
                    <a:pt x="1173" y="0"/>
                  </a:lnTo>
                  <a:close/>
                </a:path>
              </a:pathLst>
            </a:custGeom>
            <a:solidFill>
              <a:srgbClr val="222831"/>
            </a:solidFill>
            <a:ln>
              <a:solidFill>
                <a:srgbClr val="FFC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8" name="Google Shape;1678;p20"/>
          <p:cNvSpPr txBox="1"/>
          <p:nvPr/>
        </p:nvSpPr>
        <p:spPr>
          <a:xfrm>
            <a:off x="879557" y="2807739"/>
            <a:ext cx="15189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tx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Data Exploration</a:t>
            </a:r>
            <a:endParaRPr sz="1500" dirty="0">
              <a:solidFill>
                <a:schemeClr val="tx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79" name="Google Shape;1679;p20"/>
          <p:cNvSpPr txBox="1"/>
          <p:nvPr/>
        </p:nvSpPr>
        <p:spPr>
          <a:xfrm>
            <a:off x="887900" y="3288949"/>
            <a:ext cx="1518900" cy="54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80" name="Google Shape;1680;p20"/>
          <p:cNvSpPr txBox="1"/>
          <p:nvPr/>
        </p:nvSpPr>
        <p:spPr>
          <a:xfrm>
            <a:off x="2837516" y="2807739"/>
            <a:ext cx="15189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22283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Boosting Techniques</a:t>
            </a:r>
            <a:endParaRPr sz="1500" dirty="0">
              <a:solidFill>
                <a:srgbClr val="22283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82" name="Google Shape;1682;p20"/>
          <p:cNvSpPr txBox="1"/>
          <p:nvPr/>
        </p:nvSpPr>
        <p:spPr>
          <a:xfrm>
            <a:off x="4787344" y="2807739"/>
            <a:ext cx="15189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tx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Model Structure</a:t>
            </a:r>
            <a:endParaRPr sz="1500" dirty="0">
              <a:solidFill>
                <a:schemeClr val="tx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83" name="Google Shape;1683;p20"/>
          <p:cNvSpPr txBox="1"/>
          <p:nvPr/>
        </p:nvSpPr>
        <p:spPr>
          <a:xfrm flipV="1">
            <a:off x="4787343" y="3243269"/>
            <a:ext cx="1518900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84" name="Google Shape;1684;p20"/>
          <p:cNvSpPr txBox="1"/>
          <p:nvPr/>
        </p:nvSpPr>
        <p:spPr>
          <a:xfrm>
            <a:off x="6736702" y="2807739"/>
            <a:ext cx="15189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tx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Results and Discussion</a:t>
            </a:r>
            <a:endParaRPr sz="1500" dirty="0">
              <a:solidFill>
                <a:schemeClr val="tx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86" name="Google Shape;1686;p20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Fira Sans Medium"/>
                <a:ea typeface="Fira Sans Medium"/>
                <a:cs typeface="Fira Sans Medium"/>
                <a:sym typeface="Fira Sans Medium"/>
              </a:rPr>
              <a:t>Table of Contents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6B8DE1-C8E8-F058-86EF-5363969F4F54}"/>
              </a:ext>
            </a:extLst>
          </p:cNvPr>
          <p:cNvSpPr txBox="1"/>
          <p:nvPr/>
        </p:nvSpPr>
        <p:spPr>
          <a:xfrm>
            <a:off x="284369" y="227777"/>
            <a:ext cx="241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Data Exploration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4741E7C0-6569-6402-297F-04E144CA96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2" t="9860" r="8060" b="5345"/>
          <a:stretch/>
        </p:blipFill>
        <p:spPr>
          <a:xfrm>
            <a:off x="123948" y="2243914"/>
            <a:ext cx="4038978" cy="28965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A45F17-9530-425F-7889-FA7EB8EA0921}"/>
              </a:ext>
            </a:extLst>
          </p:cNvPr>
          <p:cNvSpPr txBox="1"/>
          <p:nvPr/>
        </p:nvSpPr>
        <p:spPr>
          <a:xfrm>
            <a:off x="737937" y="1936137"/>
            <a:ext cx="3096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Distribution of Different Classes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8B0CA-FB4E-7041-65E9-D069B8C8DE15}"/>
              </a:ext>
            </a:extLst>
          </p:cNvPr>
          <p:cNvSpPr txBox="1"/>
          <p:nvPr/>
        </p:nvSpPr>
        <p:spPr>
          <a:xfrm>
            <a:off x="490191" y="681435"/>
            <a:ext cx="381620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Image size: 88 x 88 , RGB (3) </a:t>
            </a:r>
          </a:p>
          <a:p>
            <a:endParaRPr lang="en-US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8 classes</a:t>
            </a:r>
          </a:p>
          <a:p>
            <a:endParaRPr lang="en-US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Training : Test = 19597 : 800  = 25:1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71C06A-7C14-5853-B0BF-091B6ED0762F}"/>
              </a:ext>
            </a:extLst>
          </p:cNvPr>
          <p:cNvSpPr txBox="1"/>
          <p:nvPr/>
        </p:nvSpPr>
        <p:spPr>
          <a:xfrm>
            <a:off x="4572000" y="835323"/>
            <a:ext cx="2418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Data Augmentation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0EAB82-9D88-1CB5-4486-EC02368C74E2}"/>
              </a:ext>
            </a:extLst>
          </p:cNvPr>
          <p:cNvSpPr txBox="1"/>
          <p:nvPr/>
        </p:nvSpPr>
        <p:spPr>
          <a:xfrm>
            <a:off x="4640588" y="1212862"/>
            <a:ext cx="38162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Random horizontal Flip </a:t>
            </a:r>
          </a:p>
          <a:p>
            <a:endParaRPr lang="en-US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Random vertical Flip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Random Rotate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Mix-up (Zhang et.al)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1" dirty="0"/>
          </a:p>
        </p:txBody>
      </p:sp>
      <p:pic>
        <p:nvPicPr>
          <p:cNvPr id="3" name="Picture 2" descr="mixup deep learning Cheap Sale - OFF 52%">
            <a:extLst>
              <a:ext uri="{FF2B5EF4-FFF2-40B4-BE49-F238E27FC236}">
                <a16:creationId xmlns:a16="http://schemas.microsoft.com/office/drawing/2014/main" id="{919B924F-D9A9-1E70-F9C5-96C789260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017" y="2636959"/>
            <a:ext cx="3181348" cy="2110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539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 with low confidence">
            <a:extLst>
              <a:ext uri="{FF2B5EF4-FFF2-40B4-BE49-F238E27FC236}">
                <a16:creationId xmlns:a16="http://schemas.microsoft.com/office/drawing/2014/main" id="{5682C7BF-EFB0-9B41-A20C-F7964E0005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91"/>
          <a:stretch/>
        </p:blipFill>
        <p:spPr>
          <a:xfrm>
            <a:off x="135730" y="2571750"/>
            <a:ext cx="4476393" cy="1721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CB2B82-2AE3-A44B-450B-2B83CB64F7BA}"/>
              </a:ext>
            </a:extLst>
          </p:cNvPr>
          <p:cNvSpPr txBox="1"/>
          <p:nvPr/>
        </p:nvSpPr>
        <p:spPr>
          <a:xfrm>
            <a:off x="421481" y="1235869"/>
            <a:ext cx="4350544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>
                <a:latin typeface="Consolas"/>
              </a:rPr>
              <a:t>1. SoftMax </a:t>
            </a:r>
            <a:r>
              <a:rPr lang="en-US" b="1" dirty="0">
                <a:latin typeface="Consolas"/>
                <a:sym typeface="Wingdings" panose="05000000000000000000" pitchFamily="2" charset="2"/>
              </a:rPr>
              <a:t>  Additive Margin SoftMax</a:t>
            </a:r>
            <a:r>
              <a:rPr lang="en-US" b="1" dirty="0">
                <a:latin typeface="Consolas"/>
              </a:rPr>
              <a:t> </a:t>
            </a: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Largen the  difference between different classes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4F2E6E-B550-A6AD-6402-E8A4EBCF310A}"/>
              </a:ext>
            </a:extLst>
          </p:cNvPr>
          <p:cNvSpPr txBox="1"/>
          <p:nvPr/>
        </p:nvSpPr>
        <p:spPr>
          <a:xfrm>
            <a:off x="285750" y="364331"/>
            <a:ext cx="4236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Boosting Techniques</a:t>
            </a:r>
            <a:r>
              <a:rPr lang="en-US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C80F16-B4C3-BA6E-4E7D-4108BE4ADEDD}"/>
              </a:ext>
            </a:extLst>
          </p:cNvPr>
          <p:cNvSpPr txBox="1"/>
          <p:nvPr/>
        </p:nvSpPr>
        <p:spPr>
          <a:xfrm>
            <a:off x="4612123" y="1235869"/>
            <a:ext cx="46005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2. Single Model </a:t>
            </a:r>
            <a:r>
              <a:rPr 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 Multiple Models (Ensemble)</a:t>
            </a: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Set different seeds to generate different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“Vote” to predict final result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B812EE8-B6A7-FC3B-FC21-4B772C1D6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425" y="2428042"/>
            <a:ext cx="3331581" cy="238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806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32A1368-8E58-CF2F-87D6-47EA36BEF134}"/>
              </a:ext>
            </a:extLst>
          </p:cNvPr>
          <p:cNvSpPr/>
          <p:nvPr/>
        </p:nvSpPr>
        <p:spPr>
          <a:xfrm rot="5400000">
            <a:off x="1223229" y="1520341"/>
            <a:ext cx="2502870" cy="1961054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01BC4AC-23B3-F4F0-6B3B-40EC94883891}"/>
              </a:ext>
            </a:extLst>
          </p:cNvPr>
          <p:cNvSpPr/>
          <p:nvPr/>
        </p:nvSpPr>
        <p:spPr>
          <a:xfrm>
            <a:off x="1600263" y="3342706"/>
            <a:ext cx="1777362" cy="288471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Convolution 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C34C17-2172-44FD-D35F-F877CF2CA89B}"/>
              </a:ext>
            </a:extLst>
          </p:cNvPr>
          <p:cNvSpPr txBox="1"/>
          <p:nvPr/>
        </p:nvSpPr>
        <p:spPr>
          <a:xfrm>
            <a:off x="337999" y="181834"/>
            <a:ext cx="2540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Model Structure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8D66ADF-987C-E6B2-92A8-F2EB8500E831}"/>
              </a:ext>
            </a:extLst>
          </p:cNvPr>
          <p:cNvSpPr/>
          <p:nvPr/>
        </p:nvSpPr>
        <p:spPr>
          <a:xfrm>
            <a:off x="1600263" y="2694853"/>
            <a:ext cx="1777360" cy="30176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BatchNorm2d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3C65A6C-F15A-EC9F-90EB-44A7AC7C833A}"/>
              </a:ext>
            </a:extLst>
          </p:cNvPr>
          <p:cNvSpPr/>
          <p:nvPr/>
        </p:nvSpPr>
        <p:spPr>
          <a:xfrm>
            <a:off x="1600263" y="2033583"/>
            <a:ext cx="1777360" cy="31235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RELU Activation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79DC3B7-3A2D-2E31-3A6D-FF9E78384322}"/>
              </a:ext>
            </a:extLst>
          </p:cNvPr>
          <p:cNvSpPr/>
          <p:nvPr/>
        </p:nvSpPr>
        <p:spPr>
          <a:xfrm>
            <a:off x="1600263" y="1370746"/>
            <a:ext cx="1777360" cy="31235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 Pooling Layer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796B370-B12E-0C1A-C863-F3DB57D86F92}"/>
              </a:ext>
            </a:extLst>
          </p:cNvPr>
          <p:cNvSpPr/>
          <p:nvPr/>
        </p:nvSpPr>
        <p:spPr>
          <a:xfrm rot="16200000">
            <a:off x="2369312" y="3058609"/>
            <a:ext cx="152481" cy="214191"/>
          </a:xfrm>
          <a:prstGeom prst="rightArrow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462FAE8-13A2-7D09-7524-D4D71752CEA0}"/>
              </a:ext>
            </a:extLst>
          </p:cNvPr>
          <p:cNvSpPr/>
          <p:nvPr/>
        </p:nvSpPr>
        <p:spPr>
          <a:xfrm rot="16200000">
            <a:off x="2369313" y="2418729"/>
            <a:ext cx="152481" cy="214191"/>
          </a:xfrm>
          <a:prstGeom prst="rightArrow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F2C85576-DB87-4B4E-939E-1B6F98D6EBCA}"/>
              </a:ext>
            </a:extLst>
          </p:cNvPr>
          <p:cNvSpPr/>
          <p:nvPr/>
        </p:nvSpPr>
        <p:spPr>
          <a:xfrm rot="16200000">
            <a:off x="2369311" y="1736011"/>
            <a:ext cx="152481" cy="214191"/>
          </a:xfrm>
          <a:prstGeom prst="rightArrow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B91D7C0-04DE-B9F7-3D2C-8D76CB26495A}"/>
              </a:ext>
            </a:extLst>
          </p:cNvPr>
          <p:cNvSpPr/>
          <p:nvPr/>
        </p:nvSpPr>
        <p:spPr>
          <a:xfrm>
            <a:off x="3792769" y="1409141"/>
            <a:ext cx="779231" cy="17396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Block1</a:t>
            </a:r>
          </a:p>
          <a:p>
            <a:pPr algn="ctr"/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941E74B-41D6-46EE-0465-9791B3B0B1D2}"/>
              </a:ext>
            </a:extLst>
          </p:cNvPr>
          <p:cNvSpPr/>
          <p:nvPr/>
        </p:nvSpPr>
        <p:spPr>
          <a:xfrm>
            <a:off x="5635507" y="1409140"/>
            <a:ext cx="779231" cy="17396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Block5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E2D84E-DDBE-30F8-4D7A-6CDBAF6E0556}"/>
              </a:ext>
            </a:extLst>
          </p:cNvPr>
          <p:cNvSpPr txBox="1"/>
          <p:nvPr/>
        </p:nvSpPr>
        <p:spPr>
          <a:xfrm>
            <a:off x="1149" y="1984773"/>
            <a:ext cx="17073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1">
                    <a:lumMod val="50000"/>
                  </a:schemeClr>
                </a:solidFill>
              </a:rPr>
              <a:t>Augmented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417580-AAA1-6FFE-7B00-CBC2FA7455A2}"/>
              </a:ext>
            </a:extLst>
          </p:cNvPr>
          <p:cNvSpPr txBox="1"/>
          <p:nvPr/>
        </p:nvSpPr>
        <p:spPr>
          <a:xfrm>
            <a:off x="4858531" y="2011778"/>
            <a:ext cx="779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…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D1BE9DB-DBF7-8F21-26B3-1B51BBBDB639}"/>
              </a:ext>
            </a:extLst>
          </p:cNvPr>
          <p:cNvSpPr/>
          <p:nvPr/>
        </p:nvSpPr>
        <p:spPr>
          <a:xfrm>
            <a:off x="4658985" y="2175362"/>
            <a:ext cx="171835" cy="239824"/>
          </a:xfrm>
          <a:prstGeom prst="rightArrow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EEC636E-DD5F-3D2E-7270-8BA3427A111C}"/>
              </a:ext>
            </a:extLst>
          </p:cNvPr>
          <p:cNvSpPr/>
          <p:nvPr/>
        </p:nvSpPr>
        <p:spPr>
          <a:xfrm>
            <a:off x="5357087" y="2175362"/>
            <a:ext cx="171835" cy="239824"/>
          </a:xfrm>
          <a:prstGeom prst="rightArrow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740AF1-BF0E-679E-885D-39366EF8D71E}"/>
              </a:ext>
            </a:extLst>
          </p:cNvPr>
          <p:cNvSpPr txBox="1"/>
          <p:nvPr/>
        </p:nvSpPr>
        <p:spPr>
          <a:xfrm>
            <a:off x="205675" y="2335941"/>
            <a:ext cx="1103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50000"/>
                  </a:schemeClr>
                </a:solidFill>
              </a:rPr>
              <a:t>(88, 88, 3)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F2840C-EE1A-D702-455B-D0CFE7289ABF}"/>
              </a:ext>
            </a:extLst>
          </p:cNvPr>
          <p:cNvSpPr txBox="1"/>
          <p:nvPr/>
        </p:nvSpPr>
        <p:spPr>
          <a:xfrm>
            <a:off x="6914152" y="821681"/>
            <a:ext cx="1103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50000"/>
                  </a:schemeClr>
                </a:solidFill>
              </a:rPr>
              <a:t>(512, 5, 5)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5879590-4455-7A12-F4BE-01FD549DA9ED}"/>
              </a:ext>
            </a:extLst>
          </p:cNvPr>
          <p:cNvSpPr/>
          <p:nvPr/>
        </p:nvSpPr>
        <p:spPr>
          <a:xfrm>
            <a:off x="7191714" y="1417661"/>
            <a:ext cx="1690841" cy="222529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967A87A-CDB6-FDEF-3B8A-84D84D572D1C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6884077" y="1091813"/>
            <a:ext cx="1153058" cy="32584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04314F3-2A8F-F810-7C9E-1F7EE3FA2DE7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6414738" y="1083291"/>
            <a:ext cx="449413" cy="1195692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212D517-07D8-7A15-4A7C-D5B3110EE418}"/>
              </a:ext>
            </a:extLst>
          </p:cNvPr>
          <p:cNvSpPr/>
          <p:nvPr/>
        </p:nvSpPr>
        <p:spPr>
          <a:xfrm>
            <a:off x="7258686" y="1579016"/>
            <a:ext cx="1517043" cy="236686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Fully Co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nnected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7FB29EFE-E415-917A-8A70-F39FAF18F379}"/>
              </a:ext>
            </a:extLst>
          </p:cNvPr>
          <p:cNvSpPr/>
          <p:nvPr/>
        </p:nvSpPr>
        <p:spPr>
          <a:xfrm rot="5400000">
            <a:off x="7923442" y="1862023"/>
            <a:ext cx="187529" cy="239824"/>
          </a:xfrm>
          <a:prstGeom prst="rightArrow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627103CF-A428-7390-2D69-2D3E944D2018}"/>
              </a:ext>
            </a:extLst>
          </p:cNvPr>
          <p:cNvSpPr/>
          <p:nvPr/>
        </p:nvSpPr>
        <p:spPr>
          <a:xfrm>
            <a:off x="7267188" y="2115578"/>
            <a:ext cx="1517043" cy="236686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RELU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BB8D487D-F677-9D18-BFBA-4E8F84BC8AB1}"/>
              </a:ext>
            </a:extLst>
          </p:cNvPr>
          <p:cNvSpPr/>
          <p:nvPr/>
        </p:nvSpPr>
        <p:spPr>
          <a:xfrm rot="5400000">
            <a:off x="7931944" y="2402229"/>
            <a:ext cx="187529" cy="239824"/>
          </a:xfrm>
          <a:prstGeom prst="rightArrow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9E682462-4472-7897-C434-204CEB07E430}"/>
              </a:ext>
            </a:extLst>
          </p:cNvPr>
          <p:cNvSpPr/>
          <p:nvPr/>
        </p:nvSpPr>
        <p:spPr>
          <a:xfrm>
            <a:off x="7285279" y="2692018"/>
            <a:ext cx="1517043" cy="236686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BatchNorm1d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2CA92D19-1A3B-5748-1ABA-4E0FBBA76056}"/>
              </a:ext>
            </a:extLst>
          </p:cNvPr>
          <p:cNvSpPr/>
          <p:nvPr/>
        </p:nvSpPr>
        <p:spPr>
          <a:xfrm rot="5400000">
            <a:off x="7943369" y="2978669"/>
            <a:ext cx="187529" cy="239824"/>
          </a:xfrm>
          <a:prstGeom prst="rightArrow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77A04A36-357F-0C67-A22E-202387E256B5}"/>
              </a:ext>
            </a:extLst>
          </p:cNvPr>
          <p:cNvSpPr/>
          <p:nvPr/>
        </p:nvSpPr>
        <p:spPr>
          <a:xfrm>
            <a:off x="7278611" y="3254552"/>
            <a:ext cx="1517043" cy="236686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Dropout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4F1A402A-7915-7914-3BD4-0223918DDAEE}"/>
              </a:ext>
            </a:extLst>
          </p:cNvPr>
          <p:cNvSpPr/>
          <p:nvPr/>
        </p:nvSpPr>
        <p:spPr>
          <a:xfrm rot="5400000">
            <a:off x="7920820" y="3726156"/>
            <a:ext cx="187529" cy="239824"/>
          </a:xfrm>
          <a:prstGeom prst="rightArrow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5BE9817-6B67-32FE-8F10-E55D2039C1D7}"/>
              </a:ext>
            </a:extLst>
          </p:cNvPr>
          <p:cNvCxnSpPr>
            <a:cxnSpLocks/>
          </p:cNvCxnSpPr>
          <p:nvPr/>
        </p:nvCxnSpPr>
        <p:spPr>
          <a:xfrm>
            <a:off x="1217621" y="2345933"/>
            <a:ext cx="0" cy="15481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724EAEC-66A2-AEA4-7AF8-CA47EB1BD46E}"/>
              </a:ext>
            </a:extLst>
          </p:cNvPr>
          <p:cNvCxnSpPr>
            <a:cxnSpLocks/>
          </p:cNvCxnSpPr>
          <p:nvPr/>
        </p:nvCxnSpPr>
        <p:spPr>
          <a:xfrm flipH="1">
            <a:off x="1217621" y="3894067"/>
            <a:ext cx="296476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8E698CA-4758-824D-DD1D-7A0A36B09021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4180698" y="3148826"/>
            <a:ext cx="1687" cy="7452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5DF4C89-824C-2D22-9682-02ABD0E3A38E}"/>
              </a:ext>
            </a:extLst>
          </p:cNvPr>
          <p:cNvCxnSpPr>
            <a:cxnSpLocks/>
          </p:cNvCxnSpPr>
          <p:nvPr/>
        </p:nvCxnSpPr>
        <p:spPr>
          <a:xfrm>
            <a:off x="185738" y="2345933"/>
            <a:ext cx="103188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C9ED9006-3D78-5029-B45F-EF06634BC169}"/>
              </a:ext>
            </a:extLst>
          </p:cNvPr>
          <p:cNvSpPr txBox="1"/>
          <p:nvPr/>
        </p:nvSpPr>
        <p:spPr>
          <a:xfrm>
            <a:off x="1742577" y="915180"/>
            <a:ext cx="1405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Block Structure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0191BF5-69AA-496F-F737-C2D8820524E7}"/>
              </a:ext>
            </a:extLst>
          </p:cNvPr>
          <p:cNvSpPr txBox="1"/>
          <p:nvPr/>
        </p:nvSpPr>
        <p:spPr>
          <a:xfrm>
            <a:off x="6939301" y="4485908"/>
            <a:ext cx="2381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Additive Margin SoftMax 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45A4D63-7563-09EF-287B-FCA2BAC27DD2}"/>
              </a:ext>
            </a:extLst>
          </p:cNvPr>
          <p:cNvSpPr txBox="1"/>
          <p:nvPr/>
        </p:nvSpPr>
        <p:spPr>
          <a:xfrm>
            <a:off x="7148395" y="4144090"/>
            <a:ext cx="1994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[0.02,0.01,…….0.001]</a:t>
            </a:r>
          </a:p>
        </p:txBody>
      </p: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C31B37F5-05F5-6925-5F85-66D64226C0DE}"/>
              </a:ext>
            </a:extLst>
          </p:cNvPr>
          <p:cNvSpPr/>
          <p:nvPr/>
        </p:nvSpPr>
        <p:spPr>
          <a:xfrm rot="10800000">
            <a:off x="6639444" y="4378924"/>
            <a:ext cx="187529" cy="239824"/>
          </a:xfrm>
          <a:prstGeom prst="rightArrow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E0EC3D9-58BE-9A0C-4FBA-E557095673EB}"/>
              </a:ext>
            </a:extLst>
          </p:cNvPr>
          <p:cNvSpPr txBox="1"/>
          <p:nvPr/>
        </p:nvSpPr>
        <p:spPr>
          <a:xfrm>
            <a:off x="3708930" y="4190257"/>
            <a:ext cx="2918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Ensemble</a:t>
            </a:r>
          </a:p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(Generated with Random Seed)</a:t>
            </a:r>
          </a:p>
        </p:txBody>
      </p: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85332205-78AF-2A83-EF9E-10D5EC9A5C35}"/>
              </a:ext>
            </a:extLst>
          </p:cNvPr>
          <p:cNvSpPr/>
          <p:nvPr/>
        </p:nvSpPr>
        <p:spPr>
          <a:xfrm rot="10800000">
            <a:off x="3505469" y="4331955"/>
            <a:ext cx="187529" cy="239824"/>
          </a:xfrm>
          <a:prstGeom prst="rightArrow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044F20E-7937-3602-9424-882C2F8DCE5D}"/>
              </a:ext>
            </a:extLst>
          </p:cNvPr>
          <p:cNvSpPr txBox="1"/>
          <p:nvPr/>
        </p:nvSpPr>
        <p:spPr>
          <a:xfrm>
            <a:off x="2193285" y="4224298"/>
            <a:ext cx="1405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Predicted Label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8BC059C2-68C8-0779-B4DB-45EB6AC8BCAE}"/>
              </a:ext>
            </a:extLst>
          </p:cNvPr>
          <p:cNvSpPr/>
          <p:nvPr/>
        </p:nvSpPr>
        <p:spPr>
          <a:xfrm>
            <a:off x="3792769" y="4151573"/>
            <a:ext cx="2758659" cy="745193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85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and white checkered surface&#10;&#10;Description automatically generated with low confidence">
            <a:extLst>
              <a:ext uri="{FF2B5EF4-FFF2-40B4-BE49-F238E27FC236}">
                <a16:creationId xmlns:a16="http://schemas.microsoft.com/office/drawing/2014/main" id="{496BAE26-395A-2446-0C50-D682BBD7C5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56" t="8603" r="7713" b="48387"/>
          <a:stretch/>
        </p:blipFill>
        <p:spPr>
          <a:xfrm>
            <a:off x="275589" y="1108185"/>
            <a:ext cx="8530024" cy="38772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5B83EA-E93E-41C4-DC7D-2680255ACFF9}"/>
              </a:ext>
            </a:extLst>
          </p:cNvPr>
          <p:cNvSpPr txBox="1"/>
          <p:nvPr/>
        </p:nvSpPr>
        <p:spPr>
          <a:xfrm>
            <a:off x="90287" y="527255"/>
            <a:ext cx="536557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HK" sz="18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Convolutional Layer Filters Visualization (Sample)</a:t>
            </a:r>
          </a:p>
          <a:p>
            <a:br>
              <a:rPr lang="en-HK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73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FA39CEAA-5FAD-B42B-D3A3-D3ADC5BBE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204" y="1825706"/>
            <a:ext cx="4830903" cy="3072021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D464900F-2210-D658-6892-AC97ADB2D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5" y="2066408"/>
            <a:ext cx="2726282" cy="25906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5B83EA-E93E-41C4-DC7D-2680255ACFF9}"/>
              </a:ext>
            </a:extLst>
          </p:cNvPr>
          <p:cNvSpPr txBox="1"/>
          <p:nvPr/>
        </p:nvSpPr>
        <p:spPr>
          <a:xfrm>
            <a:off x="68855" y="161495"/>
            <a:ext cx="3970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HK" sz="1600" b="1" i="0" dirty="0" err="1">
                <a:solidFill>
                  <a:srgbClr val="000000"/>
                </a:solidFill>
                <a:effectLst/>
                <a:latin typeface="+mj-lt"/>
              </a:rPr>
              <a:t>Analyze</a:t>
            </a:r>
            <a:r>
              <a:rPr lang="en-HK" sz="1600" b="1" i="0" dirty="0">
                <a:solidFill>
                  <a:srgbClr val="000000"/>
                </a:solidFill>
                <a:effectLst/>
                <a:latin typeface="+mj-lt"/>
              </a:rPr>
              <a:t> the Outputs and Feature Maps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A90AB3-459A-8370-868F-3203B5C28C86}"/>
              </a:ext>
            </a:extLst>
          </p:cNvPr>
          <p:cNvSpPr txBox="1"/>
          <p:nvPr/>
        </p:nvSpPr>
        <p:spPr>
          <a:xfrm>
            <a:off x="68855" y="779229"/>
            <a:ext cx="2813591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Input Example</a:t>
            </a:r>
          </a:p>
          <a:p>
            <a:r>
              <a:rPr lang="en-US" sz="1200" dirty="0"/>
              <a:t>Source file: Test/AK/ISIC_0026709.jpg</a:t>
            </a:r>
          </a:p>
          <a:p>
            <a:r>
              <a:rPr lang="en-US" sz="1200" dirty="0"/>
              <a:t>Category: </a:t>
            </a:r>
            <a:r>
              <a:rPr lang="en-US" sz="1200" dirty="0">
                <a:solidFill>
                  <a:srgbClr val="FF0000"/>
                </a:solidFill>
              </a:rPr>
              <a:t>AK</a:t>
            </a:r>
          </a:p>
          <a:p>
            <a:r>
              <a:rPr lang="en-US" sz="1200" dirty="0"/>
              <a:t>Results of our model: </a:t>
            </a:r>
            <a:r>
              <a:rPr lang="en-US" sz="1200" dirty="0">
                <a:solidFill>
                  <a:srgbClr val="FF0000"/>
                </a:solidFill>
              </a:rPr>
              <a:t>True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946FF9-DF6A-96F1-E9F2-AA5673D9268E}"/>
              </a:ext>
            </a:extLst>
          </p:cNvPr>
          <p:cNvSpPr txBox="1"/>
          <p:nvPr/>
        </p:nvSpPr>
        <p:spPr>
          <a:xfrm>
            <a:off x="3879417" y="707665"/>
            <a:ext cx="4940776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HK" sz="1200" b="1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Generate feature maps</a:t>
            </a:r>
          </a:p>
          <a:p>
            <a:pPr algn="l"/>
            <a:r>
              <a:rPr lang="en-HK" sz="1200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Process image to every layer (6 in total) and convert 3D tensor to 2D, </a:t>
            </a:r>
          </a:p>
          <a:p>
            <a:pPr algn="l"/>
            <a:r>
              <a:rPr lang="en-HK" sz="1200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 the same element of every channel, and then </a:t>
            </a:r>
            <a:r>
              <a:rPr lang="en-HK" sz="1200" dirty="0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</a:t>
            </a:r>
            <a:r>
              <a:rPr lang="en-HK" sz="120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</a:t>
            </a:r>
          </a:p>
          <a:p>
            <a:pPr algn="l"/>
            <a:r>
              <a:rPr lang="en-HK" sz="120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feature maps as below.</a:t>
            </a:r>
            <a:endParaRPr lang="en-HK" sz="1200" b="0" i="0" dirty="0">
              <a:solidFill>
                <a:srgbClr val="2929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n-HK" dirty="0"/>
            </a:br>
            <a:r>
              <a:rPr lang="en-HK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endParaRPr lang="en-HK" b="1" i="0" dirty="0">
              <a:solidFill>
                <a:srgbClr val="292929"/>
              </a:solidFill>
              <a:effectLst/>
              <a:latin typeface="sohne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4DB13F6-1C2D-6C1A-AE96-76BC1279AEB1}"/>
              </a:ext>
            </a:extLst>
          </p:cNvPr>
          <p:cNvCxnSpPr/>
          <p:nvPr/>
        </p:nvCxnSpPr>
        <p:spPr>
          <a:xfrm>
            <a:off x="2798859" y="3140765"/>
            <a:ext cx="121034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E876F5A-EA1F-3F18-7F13-F617FDD5C232}"/>
              </a:ext>
            </a:extLst>
          </p:cNvPr>
          <p:cNvSpPr txBox="1"/>
          <p:nvPr/>
        </p:nvSpPr>
        <p:spPr>
          <a:xfrm>
            <a:off x="2795137" y="262720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5">
                    <a:lumMod val="75000"/>
                  </a:schemeClr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410203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D016A562-FF4C-AF20-F2A9-1113DCFC4A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318420"/>
              </p:ext>
            </p:extLst>
          </p:nvPr>
        </p:nvGraphicFramePr>
        <p:xfrm>
          <a:off x="285136" y="1025624"/>
          <a:ext cx="4494651" cy="1548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217">
                  <a:extLst>
                    <a:ext uri="{9D8B030D-6E8A-4147-A177-3AD203B41FA5}">
                      <a16:colId xmlns:a16="http://schemas.microsoft.com/office/drawing/2014/main" val="2637605272"/>
                    </a:ext>
                  </a:extLst>
                </a:gridCol>
                <a:gridCol w="1498217">
                  <a:extLst>
                    <a:ext uri="{9D8B030D-6E8A-4147-A177-3AD203B41FA5}">
                      <a16:colId xmlns:a16="http://schemas.microsoft.com/office/drawing/2014/main" val="3854973732"/>
                    </a:ext>
                  </a:extLst>
                </a:gridCol>
                <a:gridCol w="1498217">
                  <a:extLst>
                    <a:ext uri="{9D8B030D-6E8A-4147-A177-3AD203B41FA5}">
                      <a16:colId xmlns:a16="http://schemas.microsoft.com/office/drawing/2014/main" val="1295097502"/>
                    </a:ext>
                  </a:extLst>
                </a:gridCol>
              </a:tblGrid>
              <a:tr h="268082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Running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815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5 – layer 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12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997725"/>
                  </a:ext>
                </a:extLst>
              </a:tr>
              <a:tr h="2827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5 – layer CNN +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MixUp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+Addtive Softmargin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13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92389"/>
                  </a:ext>
                </a:extLst>
              </a:tr>
              <a:tr h="2827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Ensemble with above Settings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13 hours</a:t>
                      </a:r>
                    </a:p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(Parallel)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15628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5B8DB37-8B0C-C0BF-380E-5C7864769C5A}"/>
              </a:ext>
            </a:extLst>
          </p:cNvPr>
          <p:cNvSpPr txBox="1"/>
          <p:nvPr/>
        </p:nvSpPr>
        <p:spPr>
          <a:xfrm>
            <a:off x="285136" y="174376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Performance of Our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3E143D-64BD-91D1-71F2-113EF8BA7BF2}"/>
              </a:ext>
            </a:extLst>
          </p:cNvPr>
          <p:cNvSpPr txBox="1"/>
          <p:nvPr/>
        </p:nvSpPr>
        <p:spPr>
          <a:xfrm>
            <a:off x="285136" y="709136"/>
            <a:ext cx="3296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Comparisons with different 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36420-7582-77B1-560D-D753940CDA49}"/>
              </a:ext>
            </a:extLst>
          </p:cNvPr>
          <p:cNvSpPr txBox="1"/>
          <p:nvPr/>
        </p:nvSpPr>
        <p:spPr>
          <a:xfrm>
            <a:off x="147483" y="2593966"/>
            <a:ext cx="1973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Classification Report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191457-60D7-AB44-B8C0-07D5935E088D}"/>
              </a:ext>
            </a:extLst>
          </p:cNvPr>
          <p:cNvSpPr txBox="1"/>
          <p:nvPr/>
        </p:nvSpPr>
        <p:spPr>
          <a:xfrm>
            <a:off x="5330689" y="709135"/>
            <a:ext cx="1675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Confusion Matrix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90BD2B-0163-817D-C1DC-6EC599EE8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83" y="2901743"/>
            <a:ext cx="4632303" cy="22109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BB91EE-3C93-C191-A25B-EC1DB7876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689" y="1896361"/>
            <a:ext cx="3665827" cy="32163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FBBC25E-9D29-B780-DF1F-31CC9BCC34C2}"/>
              </a:ext>
            </a:extLst>
          </p:cNvPr>
          <p:cNvSpPr txBox="1"/>
          <p:nvPr/>
        </p:nvSpPr>
        <p:spPr>
          <a:xfrm>
            <a:off x="5330689" y="1028693"/>
            <a:ext cx="3068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Label with the Highest Accuracy: NV(0.96)</a:t>
            </a:r>
          </a:p>
          <a:p>
            <a:r>
              <a:rPr lang="en-US" sz="1200" dirty="0"/>
              <a:t>Label with the lowest Accuracy: DF(0.48)</a:t>
            </a:r>
          </a:p>
          <a:p>
            <a:r>
              <a:rPr lang="en-US" sz="1200" dirty="0"/>
              <a:t>Overall Accuracy: 0.7075</a:t>
            </a:r>
          </a:p>
        </p:txBody>
      </p:sp>
    </p:spTree>
    <p:extLst>
      <p:ext uri="{BB962C8B-B14F-4D97-AF65-F5344CB8AC3E}">
        <p14:creationId xmlns:p14="http://schemas.microsoft.com/office/powerpoint/2010/main" val="2916955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AC02A7-3DD9-CB71-2AE2-712A477471D0}"/>
              </a:ext>
            </a:extLst>
          </p:cNvPr>
          <p:cNvSpPr txBox="1"/>
          <p:nvPr/>
        </p:nvSpPr>
        <p:spPr>
          <a:xfrm>
            <a:off x="3157537" y="1871663"/>
            <a:ext cx="2921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onsolas" panose="020B0609020204030204" pitchFamily="49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741587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308</Words>
  <Application>Microsoft Office PowerPoint</Application>
  <PresentationFormat>On-screen Show (16:9)</PresentationFormat>
  <Paragraphs>85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Technology Infographics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Tingyou Li</dc:creator>
  <cp:lastModifiedBy>LI Tingyou</cp:lastModifiedBy>
  <cp:revision>9</cp:revision>
  <dcterms:modified xsi:type="dcterms:W3CDTF">2023-04-13T19:43:20Z</dcterms:modified>
</cp:coreProperties>
</file>