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4918AF-A1BC-46E7-8B48-E893F9988FC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FFQNjJ5C5Q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sciencetech/article-2579306/Its-official-Candy-Crush-HARD-Study-reveals-game-belongs-group-complex-mathematical-problem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http://foro.gunbound.ca/index.php?threads/how-to-improve-feel-with-without-formula.100/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9" y="1145060"/>
            <a:ext cx="11466964" cy="55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994" y="2199503"/>
            <a:ext cx="879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Apakah</a:t>
            </a:r>
            <a:r>
              <a:rPr lang="en-US" sz="3200" dirty="0" smtClean="0"/>
              <a:t> flappy bird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maksimum</a:t>
            </a:r>
            <a:r>
              <a:rPr lang="en-US" sz="3200" dirty="0" smtClean="0"/>
              <a:t> score? </a:t>
            </a:r>
            <a:r>
              <a:rPr lang="en-US" sz="3200" dirty="0" err="1" smtClean="0"/>
              <a:t>Bila</a:t>
            </a:r>
            <a:r>
              <a:rPr lang="en-US" sz="3200" dirty="0" smtClean="0"/>
              <a:t> di </a:t>
            </a:r>
            <a:r>
              <a:rPr lang="en-US" sz="3200" dirty="0" err="1" smtClean="0"/>
              <a:t>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sisi</a:t>
            </a:r>
            <a:r>
              <a:rPr lang="en-US" sz="3200" dirty="0" smtClean="0"/>
              <a:t> </a:t>
            </a:r>
            <a:r>
              <a:rPr lang="en-US" sz="3200" dirty="0" err="1" smtClean="0"/>
              <a:t>matematika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97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9" y="1373917"/>
            <a:ext cx="6743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semua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buah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memiliki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berat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sama</a:t>
            </a:r>
            <a:r>
              <a:rPr lang="en-US" sz="4200" dirty="0" smtClean="0">
                <a:solidFill>
                  <a:schemeClr val="bg1"/>
                </a:solidFill>
              </a:rPr>
              <a:t>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6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hlinkClick r:id="rId3"/>
              </a:rPr>
              <a:t>https://www.youtube.com/watch?v=TFFQNjJ5C5Q</a:t>
            </a:r>
            <a:endParaRPr lang="en-US" sz="4200" dirty="0" smtClean="0">
              <a:solidFill>
                <a:schemeClr val="bg1"/>
              </a:solidFill>
            </a:endParaRPr>
          </a:p>
          <a:p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Alfred Handoko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betul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point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games 2048 </a:t>
            </a:r>
            <a:r>
              <a:rPr lang="en-US" dirty="0" err="1" smtClean="0"/>
              <a:t>ada</a:t>
            </a:r>
            <a:r>
              <a:rPr lang="en-US" dirty="0" err="1" smtClean="0"/>
              <a:t>lah</a:t>
            </a:r>
            <a:r>
              <a:rPr lang="en-US" dirty="0"/>
              <a:t> </a:t>
            </a:r>
            <a:r>
              <a:rPr lang="fr-FR" dirty="0" smtClean="0"/>
              <a:t>3.932.156 </a:t>
            </a:r>
            <a:r>
              <a:rPr lang="fr-FR" dirty="0" err="1" smtClean="0"/>
              <a:t>Poin</a:t>
            </a:r>
            <a:r>
              <a:rPr lang="fr-FR" dirty="0" smtClean="0"/>
              <a:t>, </a:t>
            </a:r>
            <a:r>
              <a:rPr lang="fr-FR" dirty="0" err="1" smtClean="0"/>
              <a:t>dengan</a:t>
            </a:r>
            <a:r>
              <a:rPr lang="fr-FR" dirty="0" smtClean="0"/>
              <a:t> </a:t>
            </a:r>
            <a:r>
              <a:rPr lang="fr-FR" dirty="0" err="1" smtClean="0"/>
              <a:t>anggapan</a:t>
            </a:r>
            <a:r>
              <a:rPr lang="fr-FR" dirty="0" smtClean="0"/>
              <a:t> </a:t>
            </a:r>
            <a:r>
              <a:rPr lang="fr-FR" dirty="0" err="1" smtClean="0"/>
              <a:t>bahwa</a:t>
            </a:r>
            <a:r>
              <a:rPr lang="fr-FR" dirty="0" smtClean="0"/>
              <a:t> </a:t>
            </a:r>
            <a:r>
              <a:rPr lang="fr-FR" dirty="0" err="1" smtClean="0"/>
              <a:t>semua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yang </a:t>
            </a:r>
            <a:r>
              <a:rPr lang="fr-FR" dirty="0" err="1" smtClean="0"/>
              <a:t>muncul</a:t>
            </a:r>
            <a:r>
              <a:rPr lang="fr-FR" dirty="0" smtClean="0"/>
              <a:t> </a:t>
            </a:r>
            <a:r>
              <a:rPr lang="fr-FR" dirty="0" err="1" smtClean="0"/>
              <a:t>memiliki</a:t>
            </a:r>
            <a:r>
              <a:rPr lang="fr-FR" dirty="0" smtClean="0"/>
              <a:t> </a:t>
            </a:r>
            <a:r>
              <a:rPr lang="fr-FR" dirty="0" err="1" smtClean="0"/>
              <a:t>nilai</a:t>
            </a:r>
            <a:r>
              <a:rPr lang="fr-FR" dirty="0" smtClean="0"/>
              <a:t> 2 dan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dirty="0" err="1" smtClean="0"/>
              <a:t>terakhir</a:t>
            </a:r>
            <a:r>
              <a:rPr lang="fr-FR" dirty="0" smtClean="0"/>
              <a:t> yang akan </a:t>
            </a:r>
            <a:r>
              <a:rPr lang="fr-FR" dirty="0" err="1" smtClean="0"/>
              <a:t>muncul</a:t>
            </a:r>
            <a:r>
              <a:rPr lang="fr-FR" dirty="0" smtClean="0"/>
              <a:t> </a:t>
            </a:r>
            <a:r>
              <a:rPr lang="fr-FR" dirty="0" err="1" smtClean="0"/>
              <a:t>adalah</a:t>
            </a:r>
            <a:r>
              <a:rPr lang="fr-FR" dirty="0" smtClean="0"/>
              <a:t> 4?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392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Jawaban</a:t>
            </a:r>
            <a:r>
              <a:rPr lang="en-US" dirty="0" smtClean="0"/>
              <a:t> = True</a:t>
            </a:r>
          </a:p>
          <a:p>
            <a:pPr marL="0" indent="0">
              <a:buNone/>
            </a:pPr>
            <a:r>
              <a:rPr lang="fr-FR" b="1" dirty="0"/>
              <a:t>Max points possible = 3,932,156 </a:t>
            </a:r>
            <a:r>
              <a:rPr lang="fr-FR" b="1" dirty="0" smtClean="0"/>
              <a:t>Points</a:t>
            </a:r>
          </a:p>
          <a:p>
            <a:pPr marL="0" indent="0">
              <a:buNone/>
            </a:pPr>
            <a:r>
              <a:rPr lang="fr-FR" b="1" dirty="0" err="1" smtClean="0"/>
              <a:t>Rumus</a:t>
            </a:r>
            <a:r>
              <a:rPr lang="fr-FR" b="1" dirty="0"/>
              <a:t>:</a:t>
            </a:r>
            <a:r>
              <a:rPr lang="en-US" b="1" dirty="0" smtClean="0"/>
              <a:t>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 = (n-1)2</a:t>
            </a:r>
            <a:r>
              <a:rPr lang="en-US" b="1" baseline="30000" dirty="0"/>
              <a:t>n</a:t>
            </a:r>
            <a:r>
              <a:rPr lang="en-US" b="1" dirty="0"/>
              <a:t> </a:t>
            </a:r>
            <a:r>
              <a:rPr lang="en-US" b="1" dirty="0" smtClean="0"/>
              <a:t>points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Referensi</a:t>
            </a:r>
            <a:r>
              <a:rPr lang="en-US" b="1" dirty="0"/>
              <a:t> : https://www.reddit.com/r/2048/comments/214njx/highest_possible_score_for_2048_warning_math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tile 4 di game 2048 </a:t>
            </a:r>
            <a:r>
              <a:rPr lang="en-US" dirty="0" err="1" smtClean="0"/>
              <a:t>adalah</a:t>
            </a:r>
            <a:r>
              <a:rPr lang="en-US" dirty="0" smtClean="0"/>
              <a:t> 20%?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0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= </a:t>
            </a:r>
            <a:r>
              <a:rPr lang="en-US" dirty="0" smtClean="0"/>
              <a:t>False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seorang</a:t>
            </a:r>
            <a:r>
              <a:rPr lang="en-US" b="1" dirty="0" smtClean="0"/>
              <a:t> </a:t>
            </a:r>
            <a:r>
              <a:rPr lang="en-US" b="1" dirty="0" err="1" smtClean="0"/>
              <a:t>pria</a:t>
            </a:r>
            <a:r>
              <a:rPr lang="en-US" b="1" dirty="0" smtClean="0"/>
              <a:t> random </a:t>
            </a:r>
            <a:r>
              <a:rPr lang="en-US" b="1" dirty="0" err="1" smtClean="0"/>
              <a:t>kemungkinan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angka</a:t>
            </a:r>
            <a:r>
              <a:rPr lang="en-US" b="1" dirty="0" smtClean="0"/>
              <a:t> 4 </a:t>
            </a:r>
            <a:r>
              <a:rPr lang="en-US" b="1" dirty="0" err="1" smtClean="0"/>
              <a:t>keluar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10,2%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Hal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didukung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source code 2048 yang </a:t>
            </a:r>
            <a:r>
              <a:rPr lang="en-US" b="1" dirty="0" err="1" smtClean="0"/>
              <a:t>ada</a:t>
            </a:r>
            <a:r>
              <a:rPr lang="en-US" b="1" dirty="0" smtClean="0"/>
              <a:t> di </a:t>
            </a:r>
            <a:r>
              <a:rPr lang="en-US" b="1" dirty="0" err="1" smtClean="0"/>
              <a:t>github</a:t>
            </a:r>
            <a:r>
              <a:rPr lang="en-US" b="1" dirty="0" smtClean="0"/>
              <a:t> yang </a:t>
            </a:r>
            <a:r>
              <a:rPr lang="en-US" b="1" dirty="0" err="1" smtClean="0"/>
              <a:t>menunjukan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tile 2 </a:t>
            </a:r>
            <a:r>
              <a:rPr lang="en-US" b="1" dirty="0" err="1" smtClean="0"/>
              <a:t>keluar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kemungkinan</a:t>
            </a:r>
            <a:r>
              <a:rPr lang="en-US" b="1" dirty="0" smtClean="0"/>
              <a:t> 90%, </a:t>
            </a:r>
            <a:r>
              <a:rPr lang="en-US" b="1" dirty="0" err="1" smtClean="0"/>
              <a:t>dan</a:t>
            </a:r>
            <a:r>
              <a:rPr lang="en-US" b="1" dirty="0" smtClean="0"/>
              <a:t> tile 4 10%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Referensi</a:t>
            </a:r>
            <a:r>
              <a:rPr lang="en-US" b="1" dirty="0"/>
              <a:t> : https://www.linkedin.com/pulse/20140613201532-7790303-probability-of-4-in-a-new-tile-in-2048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655" y="1631091"/>
            <a:ext cx="117883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senjata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melaluli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LUK,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“Weapon Refine”(</a:t>
            </a:r>
            <a:r>
              <a:rPr lang="en-US" sz="3200" dirty="0" err="1" smtClean="0">
                <a:solidFill>
                  <a:srgbClr val="FFFF00"/>
                </a:solidFill>
              </a:rPr>
              <a:t>whitesmit</a:t>
            </a:r>
            <a:r>
              <a:rPr lang="en-US" sz="3200" dirty="0" smtClean="0">
                <a:solidFill>
                  <a:srgbClr val="FFFF00"/>
                </a:solidFill>
              </a:rPr>
              <a:t>) </a:t>
            </a:r>
            <a:r>
              <a:rPr lang="en-US" sz="3200" dirty="0" err="1" smtClean="0">
                <a:solidFill>
                  <a:srgbClr val="FFFF00"/>
                </a:solidFill>
              </a:rPr>
              <a:t>tetap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</a:t>
            </a:r>
            <a:r>
              <a:rPr lang="en-US" sz="3200" dirty="0" err="1" smtClean="0">
                <a:solidFill>
                  <a:srgbClr val="FFFF00"/>
                </a:solidFill>
              </a:rPr>
              <a:t>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L</a:t>
            </a:r>
            <a:r>
              <a:rPr lang="en-US" sz="3200" dirty="0" err="1" smtClean="0">
                <a:solidFill>
                  <a:srgbClr val="FFFF00"/>
                </a:solidFill>
              </a:rPr>
              <a:t>uk</a:t>
            </a:r>
            <a:r>
              <a:rPr lang="en-US" sz="3200" dirty="0" smtClean="0">
                <a:solidFill>
                  <a:srgbClr val="FFFF00"/>
                </a:solidFill>
              </a:rPr>
              <a:t>? Dan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</a:t>
            </a:r>
            <a:r>
              <a:rPr lang="en-US" sz="3200" dirty="0" err="1" smtClean="0">
                <a:solidFill>
                  <a:srgbClr val="FFFF00"/>
                </a:solidFill>
              </a:rPr>
              <a:t>memiliki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presentasi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sukses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lebih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besar</a:t>
            </a:r>
            <a:r>
              <a:rPr lang="en-US" sz="3200" dirty="0" smtClean="0">
                <a:solidFill>
                  <a:srgbClr val="FFFF00"/>
                </a:solidFill>
              </a:rPr>
              <a:t> di </a:t>
            </a:r>
            <a:r>
              <a:rPr lang="en-US" sz="3200" dirty="0" err="1" smtClean="0">
                <a:solidFill>
                  <a:srgbClr val="FFFF00"/>
                </a:solidFill>
              </a:rPr>
              <a:t>bandingkan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dengan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player </a:t>
            </a:r>
            <a:r>
              <a:rPr lang="en-US" sz="3200" dirty="0" err="1" smtClean="0">
                <a:solidFill>
                  <a:srgbClr val="FFFF00"/>
                </a:solidFill>
              </a:rPr>
              <a:t>berada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pada</a:t>
            </a:r>
            <a:r>
              <a:rPr lang="en-US" sz="3200" dirty="0" smtClean="0">
                <a:solidFill>
                  <a:srgbClr val="FFFF00"/>
                </a:solidFill>
              </a:rPr>
              <a:t> level 50?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67" y="724029"/>
            <a:ext cx="6724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645080" cy="7282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68" y="2331308"/>
            <a:ext cx="11593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err="1" smtClean="0">
                <a:solidFill>
                  <a:srgbClr val="FF0000"/>
                </a:solidFill>
              </a:rPr>
              <a:t>Apakah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menangkap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pokemon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memiliki</a:t>
            </a:r>
            <a:r>
              <a:rPr lang="en-US" sz="4200" dirty="0" smtClean="0">
                <a:solidFill>
                  <a:srgbClr val="FF0000"/>
                </a:solidFill>
              </a:rPr>
              <a:t> formula </a:t>
            </a:r>
            <a:r>
              <a:rPr lang="en-US" sz="4200" dirty="0" err="1" smtClean="0">
                <a:solidFill>
                  <a:srgbClr val="FF0000"/>
                </a:solidFill>
              </a:rPr>
              <a:t>atau</a:t>
            </a:r>
            <a:endParaRPr lang="en-US" sz="4200" dirty="0" smtClean="0">
              <a:solidFill>
                <a:srgbClr val="FF0000"/>
              </a:solidFill>
            </a:endParaRPr>
          </a:p>
          <a:p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hanya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mekanisme</a:t>
            </a:r>
            <a:r>
              <a:rPr lang="en-US" sz="4200" dirty="0" smtClean="0">
                <a:solidFill>
                  <a:srgbClr val="FF0000"/>
                </a:solidFill>
              </a:rPr>
              <a:t> random </a:t>
            </a:r>
            <a:r>
              <a:rPr lang="en-US" sz="4200" dirty="0" err="1" smtClean="0">
                <a:solidFill>
                  <a:srgbClr val="FF0000"/>
                </a:solidFill>
              </a:rPr>
              <a:t>biasa</a:t>
            </a:r>
            <a:r>
              <a:rPr lang="en-US" sz="4200" dirty="0" smtClean="0">
                <a:solidFill>
                  <a:srgbClr val="FF0000"/>
                </a:solidFill>
              </a:rPr>
              <a:t>?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" y="292700"/>
            <a:ext cx="4762500" cy="630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76" y="696179"/>
            <a:ext cx="6616216" cy="45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263" y="1771136"/>
            <a:ext cx="11178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B</a:t>
            </a:r>
            <a:r>
              <a:rPr lang="en-US" sz="4200" dirty="0" err="1">
                <a:solidFill>
                  <a:schemeClr val="bg1"/>
                </a:solidFill>
              </a:rPr>
              <a:t>e</a:t>
            </a:r>
            <a:r>
              <a:rPr lang="en-US" sz="4200" dirty="0" err="1" smtClean="0">
                <a:solidFill>
                  <a:schemeClr val="bg1"/>
                </a:solidFill>
              </a:rPr>
              <a:t>berapa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artikel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menayakan</a:t>
            </a:r>
            <a:r>
              <a:rPr lang="en-US" sz="4200" dirty="0" smtClean="0">
                <a:solidFill>
                  <a:schemeClr val="bg1"/>
                </a:solidFill>
              </a:rPr>
              <a:t> game candy crush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 ,</a:t>
            </a:r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perhitugan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unsur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matematika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membuat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ini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??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6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82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06" y="4682331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http://www.dailymail.co.uk/sciencetech/article-2579306/Its-official-Candy-Crush-HARD-Study-reveals-game-belongs-group-complex-mathematical-problems.html</a:t>
            </a:r>
            <a:endParaRPr lang="en-US" dirty="0" smtClean="0"/>
          </a:p>
          <a:p>
            <a:r>
              <a:rPr lang="en-US" dirty="0" smtClean="0"/>
              <a:t>http://arxiv.org/abs/1403.1911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82" y="545757"/>
            <a:ext cx="30099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9676" y="4044778"/>
            <a:ext cx="6384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benar</a:t>
            </a:r>
            <a:r>
              <a:rPr lang="en-US" sz="4200" dirty="0" smtClean="0">
                <a:solidFill>
                  <a:schemeClr val="bg1"/>
                </a:solidFill>
              </a:rPr>
              <a:t> formula di </a:t>
            </a:r>
            <a:r>
              <a:rPr lang="en-US" sz="4200" dirty="0" err="1" smtClean="0">
                <a:solidFill>
                  <a:schemeClr val="bg1"/>
                </a:solidFill>
              </a:rPr>
              <a:t>atas</a:t>
            </a:r>
            <a:r>
              <a:rPr lang="en-US" sz="4200" dirty="0" smtClean="0">
                <a:solidFill>
                  <a:schemeClr val="bg1"/>
                </a:solidFill>
              </a:rPr>
              <a:t> di </a:t>
            </a:r>
            <a:r>
              <a:rPr lang="en-US" sz="4200" dirty="0" err="1" smtClean="0">
                <a:solidFill>
                  <a:schemeClr val="bg1"/>
                </a:solidFill>
              </a:rPr>
              <a:t>gunakan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unutk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gunbound</a:t>
            </a:r>
            <a:r>
              <a:rPr lang="en-US" sz="4200" dirty="0" smtClean="0"/>
              <a:t>?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6126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228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Tugas</vt:lpstr>
      <vt:lpstr>dennie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Alfred Handoko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dc:creator>Alfred Handoko</dc:creator>
  <cp:lastModifiedBy>Alfred Handoko</cp:lastModifiedBy>
  <cp:revision>8</cp:revision>
  <dcterms:created xsi:type="dcterms:W3CDTF">2015-10-07T12:08:32Z</dcterms:created>
  <dcterms:modified xsi:type="dcterms:W3CDTF">2015-10-07T13:14:08Z</dcterms:modified>
</cp:coreProperties>
</file>