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3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4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1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9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6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7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8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7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4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1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0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FFQNjJ5C5Q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ilymail.co.uk/sciencetech/article-2579306/Its-official-Candy-Crush-HARD-Study-reveals-game-belongs-group-complex-mathematical-problems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92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1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http://foro.gunbound.ca/index.php?threads/how-to-improve-feel-with-without-formula.100/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9" y="1145060"/>
            <a:ext cx="11466964" cy="558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49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6994" y="2199503"/>
            <a:ext cx="8798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Apakah</a:t>
            </a:r>
            <a:r>
              <a:rPr lang="en-US" sz="3200" dirty="0" smtClean="0"/>
              <a:t> flappy bird </a:t>
            </a:r>
            <a:r>
              <a:rPr lang="en-US" sz="3200" dirty="0" err="1" smtClean="0"/>
              <a:t>memiliki</a:t>
            </a:r>
            <a:r>
              <a:rPr lang="en-US" sz="3200" dirty="0" smtClean="0"/>
              <a:t> </a:t>
            </a:r>
            <a:r>
              <a:rPr lang="en-US" sz="3200" dirty="0" err="1" smtClean="0"/>
              <a:t>maksimum</a:t>
            </a:r>
            <a:r>
              <a:rPr lang="en-US" sz="3200" dirty="0" smtClean="0"/>
              <a:t> score? </a:t>
            </a:r>
            <a:r>
              <a:rPr lang="en-US" sz="3200" dirty="0" err="1" smtClean="0"/>
              <a:t>Bila</a:t>
            </a:r>
            <a:r>
              <a:rPr lang="en-US" sz="3200" dirty="0" smtClean="0"/>
              <a:t> di </a:t>
            </a:r>
            <a:r>
              <a:rPr lang="en-US" sz="3200" dirty="0" err="1" smtClean="0"/>
              <a:t>lihat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sisi</a:t>
            </a:r>
            <a:r>
              <a:rPr lang="en-US" sz="3200" dirty="0" smtClean="0"/>
              <a:t> </a:t>
            </a:r>
            <a:r>
              <a:rPr lang="en-US" sz="3200" dirty="0" err="1" smtClean="0"/>
              <a:t>matematika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9702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529" y="1373917"/>
            <a:ext cx="67437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60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0735" y="1787611"/>
            <a:ext cx="75788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err="1" smtClean="0">
                <a:solidFill>
                  <a:schemeClr val="bg1"/>
                </a:solidFill>
              </a:rPr>
              <a:t>Apakah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semua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buah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memiliki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berat</a:t>
            </a:r>
            <a:r>
              <a:rPr lang="en-US" sz="4200" dirty="0" smtClean="0">
                <a:solidFill>
                  <a:schemeClr val="bg1"/>
                </a:solidFill>
              </a:rPr>
              <a:t> yang </a:t>
            </a:r>
            <a:r>
              <a:rPr lang="en-US" sz="4200" dirty="0" err="1" smtClean="0">
                <a:solidFill>
                  <a:schemeClr val="bg1"/>
                </a:solidFill>
              </a:rPr>
              <a:t>sama</a:t>
            </a:r>
            <a:r>
              <a:rPr lang="en-US" sz="4200" dirty="0" smtClean="0">
                <a:solidFill>
                  <a:schemeClr val="bg1"/>
                </a:solidFill>
              </a:rPr>
              <a:t>?</a:t>
            </a:r>
            <a:endParaRPr lang="en-US" sz="4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762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0735" y="1787611"/>
            <a:ext cx="75788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hlinkClick r:id="rId3"/>
              </a:rPr>
              <a:t>https://www.youtube.com/watch?v=TFFQNjJ5C5Q</a:t>
            </a:r>
            <a:endParaRPr lang="en-US" sz="4200" dirty="0" smtClean="0">
              <a:solidFill>
                <a:schemeClr val="bg1"/>
              </a:solidFill>
            </a:endParaRPr>
          </a:p>
          <a:p>
            <a:endParaRPr lang="en-US" sz="4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19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loe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9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655" y="1631091"/>
            <a:ext cx="117883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FFFF00"/>
                </a:solidFill>
              </a:rPr>
              <a:t>Jika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Menempa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senjata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melaluli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Hollgrehenn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berpengaaruh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terhadap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Dex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dan</a:t>
            </a:r>
            <a:r>
              <a:rPr lang="en-US" sz="3200" dirty="0" smtClean="0">
                <a:solidFill>
                  <a:srgbClr val="FFFF00"/>
                </a:solidFill>
              </a:rPr>
              <a:t> LUK, </a:t>
            </a:r>
            <a:r>
              <a:rPr lang="en-US" sz="3200" dirty="0" err="1" smtClean="0">
                <a:solidFill>
                  <a:srgbClr val="FFFF00"/>
                </a:solidFill>
              </a:rPr>
              <a:t>apakah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menempa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menggunakan</a:t>
            </a:r>
            <a:r>
              <a:rPr lang="en-US" sz="3200" dirty="0" smtClean="0">
                <a:solidFill>
                  <a:srgbClr val="FFFF00"/>
                </a:solidFill>
              </a:rPr>
              <a:t> skill “Weapon Refine”(</a:t>
            </a:r>
            <a:r>
              <a:rPr lang="en-US" sz="3200" dirty="0" err="1" smtClean="0">
                <a:solidFill>
                  <a:srgbClr val="FFFF00"/>
                </a:solidFill>
              </a:rPr>
              <a:t>whitesmit</a:t>
            </a:r>
            <a:r>
              <a:rPr lang="en-US" sz="3200" dirty="0" smtClean="0">
                <a:solidFill>
                  <a:srgbClr val="FFFF00"/>
                </a:solidFill>
              </a:rPr>
              <a:t>) </a:t>
            </a:r>
            <a:r>
              <a:rPr lang="en-US" sz="3200" dirty="0" err="1" smtClean="0">
                <a:solidFill>
                  <a:srgbClr val="FFFF00"/>
                </a:solidFill>
              </a:rPr>
              <a:t>tetap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berpengaruh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terhadap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D</a:t>
            </a:r>
            <a:r>
              <a:rPr lang="en-US" sz="3200" dirty="0" err="1" smtClean="0">
                <a:solidFill>
                  <a:srgbClr val="FFFF00"/>
                </a:solidFill>
              </a:rPr>
              <a:t>ex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dan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L</a:t>
            </a:r>
            <a:r>
              <a:rPr lang="en-US" sz="3200" dirty="0" err="1" smtClean="0">
                <a:solidFill>
                  <a:srgbClr val="FFFF00"/>
                </a:solidFill>
              </a:rPr>
              <a:t>uk</a:t>
            </a:r>
            <a:r>
              <a:rPr lang="en-US" sz="3200" dirty="0" smtClean="0">
                <a:solidFill>
                  <a:srgbClr val="FFFF00"/>
                </a:solidFill>
              </a:rPr>
              <a:t>? Dan </a:t>
            </a:r>
            <a:r>
              <a:rPr lang="en-US" sz="3200" dirty="0" err="1" smtClean="0">
                <a:solidFill>
                  <a:srgbClr val="FFFF00"/>
                </a:solidFill>
              </a:rPr>
              <a:t>apakah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menggunakan</a:t>
            </a:r>
            <a:r>
              <a:rPr lang="en-US" sz="3200" dirty="0" smtClean="0">
                <a:solidFill>
                  <a:srgbClr val="FFFF00"/>
                </a:solidFill>
              </a:rPr>
              <a:t> skill </a:t>
            </a:r>
            <a:r>
              <a:rPr lang="en-US" sz="3200" dirty="0" err="1" smtClean="0">
                <a:solidFill>
                  <a:srgbClr val="FFFF00"/>
                </a:solidFill>
              </a:rPr>
              <a:t>memiliki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presentasi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sukses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lebih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besar</a:t>
            </a:r>
            <a:r>
              <a:rPr lang="en-US" sz="3200" dirty="0" smtClean="0">
                <a:solidFill>
                  <a:srgbClr val="FFFF00"/>
                </a:solidFill>
              </a:rPr>
              <a:t> di </a:t>
            </a:r>
            <a:r>
              <a:rPr lang="en-US" sz="3200" dirty="0" err="1" smtClean="0">
                <a:solidFill>
                  <a:srgbClr val="FFFF00"/>
                </a:solidFill>
              </a:rPr>
              <a:t>bandingkan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dengan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hollgrehenn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jika</a:t>
            </a:r>
            <a:r>
              <a:rPr lang="en-US" sz="3200" dirty="0" smtClean="0">
                <a:solidFill>
                  <a:srgbClr val="FFFF00"/>
                </a:solidFill>
              </a:rPr>
              <a:t> player </a:t>
            </a:r>
            <a:r>
              <a:rPr lang="en-US" sz="3200" dirty="0" err="1" smtClean="0">
                <a:solidFill>
                  <a:srgbClr val="FFFF00"/>
                </a:solidFill>
              </a:rPr>
              <a:t>berada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pada</a:t>
            </a:r>
            <a:r>
              <a:rPr lang="en-US" sz="3200" dirty="0" smtClean="0">
                <a:solidFill>
                  <a:srgbClr val="FFFF00"/>
                </a:solidFill>
              </a:rPr>
              <a:t> level 50?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0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967" y="724029"/>
            <a:ext cx="67246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7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645080" cy="72822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568" y="2331308"/>
            <a:ext cx="115938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err="1" smtClean="0">
                <a:solidFill>
                  <a:srgbClr val="FF0000"/>
                </a:solidFill>
              </a:rPr>
              <a:t>Apakah</a:t>
            </a:r>
            <a:r>
              <a:rPr lang="en-US" sz="4200" dirty="0" smtClean="0">
                <a:solidFill>
                  <a:srgbClr val="FF0000"/>
                </a:solidFill>
              </a:rPr>
              <a:t> </a:t>
            </a:r>
            <a:r>
              <a:rPr lang="en-US" sz="4200" dirty="0" err="1" smtClean="0">
                <a:solidFill>
                  <a:srgbClr val="FF0000"/>
                </a:solidFill>
              </a:rPr>
              <a:t>menangkap</a:t>
            </a:r>
            <a:r>
              <a:rPr lang="en-US" sz="4200" dirty="0" smtClean="0">
                <a:solidFill>
                  <a:srgbClr val="FF0000"/>
                </a:solidFill>
              </a:rPr>
              <a:t> </a:t>
            </a:r>
            <a:r>
              <a:rPr lang="en-US" sz="4200" dirty="0" err="1" smtClean="0">
                <a:solidFill>
                  <a:srgbClr val="FF0000"/>
                </a:solidFill>
              </a:rPr>
              <a:t>pokemon</a:t>
            </a:r>
            <a:r>
              <a:rPr lang="en-US" sz="4200" dirty="0" smtClean="0">
                <a:solidFill>
                  <a:srgbClr val="FF0000"/>
                </a:solidFill>
              </a:rPr>
              <a:t> </a:t>
            </a:r>
            <a:r>
              <a:rPr lang="en-US" sz="4200" dirty="0" err="1" smtClean="0">
                <a:solidFill>
                  <a:srgbClr val="FF0000"/>
                </a:solidFill>
              </a:rPr>
              <a:t>memiliki</a:t>
            </a:r>
            <a:r>
              <a:rPr lang="en-US" sz="4200" dirty="0" smtClean="0">
                <a:solidFill>
                  <a:srgbClr val="FF0000"/>
                </a:solidFill>
              </a:rPr>
              <a:t> formula </a:t>
            </a:r>
            <a:r>
              <a:rPr lang="en-US" sz="4200" dirty="0" err="1" smtClean="0">
                <a:solidFill>
                  <a:srgbClr val="FF0000"/>
                </a:solidFill>
              </a:rPr>
              <a:t>atau</a:t>
            </a:r>
            <a:endParaRPr lang="en-US" sz="4200" dirty="0" smtClean="0">
              <a:solidFill>
                <a:srgbClr val="FF0000"/>
              </a:solidFill>
            </a:endParaRPr>
          </a:p>
          <a:p>
            <a:r>
              <a:rPr lang="en-US" sz="4200" dirty="0" smtClean="0">
                <a:solidFill>
                  <a:srgbClr val="FF0000"/>
                </a:solidFill>
              </a:rPr>
              <a:t> </a:t>
            </a:r>
            <a:r>
              <a:rPr lang="en-US" sz="4200" dirty="0" err="1" smtClean="0">
                <a:solidFill>
                  <a:srgbClr val="FF0000"/>
                </a:solidFill>
              </a:rPr>
              <a:t>hanya</a:t>
            </a:r>
            <a:r>
              <a:rPr lang="en-US" sz="4200" dirty="0" smtClean="0">
                <a:solidFill>
                  <a:srgbClr val="FF0000"/>
                </a:solidFill>
              </a:rPr>
              <a:t> </a:t>
            </a:r>
            <a:r>
              <a:rPr lang="en-US" sz="4200" dirty="0" err="1" smtClean="0">
                <a:solidFill>
                  <a:srgbClr val="FF0000"/>
                </a:solidFill>
              </a:rPr>
              <a:t>mekanisme</a:t>
            </a:r>
            <a:r>
              <a:rPr lang="en-US" sz="4200" dirty="0" smtClean="0">
                <a:solidFill>
                  <a:srgbClr val="FF0000"/>
                </a:solidFill>
              </a:rPr>
              <a:t> random </a:t>
            </a:r>
            <a:r>
              <a:rPr lang="en-US" sz="4200" dirty="0" err="1" smtClean="0">
                <a:solidFill>
                  <a:srgbClr val="FF0000"/>
                </a:solidFill>
              </a:rPr>
              <a:t>biasa</a:t>
            </a:r>
            <a:r>
              <a:rPr lang="en-US" sz="4200" dirty="0" smtClean="0">
                <a:solidFill>
                  <a:srgbClr val="FF0000"/>
                </a:solidFill>
              </a:rPr>
              <a:t>?</a:t>
            </a:r>
            <a:endParaRPr lang="en-US" sz="4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20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1" y="292700"/>
            <a:ext cx="4762500" cy="6305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476" y="696179"/>
            <a:ext cx="6616216" cy="45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0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7263" y="1771136"/>
            <a:ext cx="111787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err="1" smtClean="0">
                <a:solidFill>
                  <a:schemeClr val="bg1"/>
                </a:solidFill>
              </a:rPr>
              <a:t>B</a:t>
            </a:r>
            <a:r>
              <a:rPr lang="en-US" sz="4200" dirty="0" err="1">
                <a:solidFill>
                  <a:schemeClr val="bg1"/>
                </a:solidFill>
              </a:rPr>
              <a:t>e</a:t>
            </a:r>
            <a:r>
              <a:rPr lang="en-US" sz="4200" dirty="0" err="1" smtClean="0">
                <a:solidFill>
                  <a:schemeClr val="bg1"/>
                </a:solidFill>
              </a:rPr>
              <a:t>berapa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artikel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menayakan</a:t>
            </a:r>
            <a:r>
              <a:rPr lang="en-US" sz="4200" dirty="0" smtClean="0">
                <a:solidFill>
                  <a:schemeClr val="bg1"/>
                </a:solidFill>
              </a:rPr>
              <a:t> game candy crush </a:t>
            </a:r>
            <a:r>
              <a:rPr lang="en-US" sz="4200" dirty="0" err="1" smtClean="0">
                <a:solidFill>
                  <a:schemeClr val="bg1"/>
                </a:solidFill>
              </a:rPr>
              <a:t>susah</a:t>
            </a:r>
            <a:r>
              <a:rPr lang="en-US" sz="4200" dirty="0" smtClean="0">
                <a:solidFill>
                  <a:schemeClr val="bg1"/>
                </a:solidFill>
              </a:rPr>
              <a:t> ,</a:t>
            </a:r>
            <a:r>
              <a:rPr lang="en-US" sz="4200" dirty="0" err="1" smtClean="0">
                <a:solidFill>
                  <a:schemeClr val="bg1"/>
                </a:solidFill>
              </a:rPr>
              <a:t>apakah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perhitugan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unsur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matematika</a:t>
            </a:r>
            <a:r>
              <a:rPr lang="en-US" sz="4200" dirty="0" smtClean="0">
                <a:solidFill>
                  <a:schemeClr val="bg1"/>
                </a:solidFill>
              </a:rPr>
              <a:t> yang </a:t>
            </a:r>
            <a:r>
              <a:rPr lang="en-US" sz="4200" dirty="0" err="1" smtClean="0">
                <a:solidFill>
                  <a:schemeClr val="bg1"/>
                </a:solidFill>
              </a:rPr>
              <a:t>membuat</a:t>
            </a:r>
            <a:r>
              <a:rPr lang="en-US" sz="4200" dirty="0" smtClean="0">
                <a:solidFill>
                  <a:schemeClr val="bg1"/>
                </a:solidFill>
              </a:rPr>
              <a:t> game </a:t>
            </a:r>
            <a:r>
              <a:rPr lang="en-US" sz="4200" dirty="0" err="1" smtClean="0">
                <a:solidFill>
                  <a:schemeClr val="bg1"/>
                </a:solidFill>
              </a:rPr>
              <a:t>ini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susah</a:t>
            </a:r>
            <a:r>
              <a:rPr lang="en-US" sz="4200" dirty="0" smtClean="0">
                <a:solidFill>
                  <a:schemeClr val="bg1"/>
                </a:solidFill>
              </a:rPr>
              <a:t>??</a:t>
            </a:r>
            <a:endParaRPr lang="en-US" sz="4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96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28284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006" y="4682331"/>
            <a:ext cx="10515600" cy="4351338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http://www.dailymail.co.uk/sciencetech/article-2579306/Its-official-Candy-Crush-HARD-Study-reveals-game-belongs-group-complex-mathematical-problems.html</a:t>
            </a:r>
            <a:endParaRPr lang="en-US" dirty="0" smtClean="0"/>
          </a:p>
          <a:p>
            <a:r>
              <a:rPr lang="en-US" dirty="0" smtClean="0"/>
              <a:t>http://arxiv.org/abs/1403.1911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99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682" y="545757"/>
            <a:ext cx="3009900" cy="2438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59676" y="4044778"/>
            <a:ext cx="63843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err="1" smtClean="0">
                <a:solidFill>
                  <a:schemeClr val="bg1"/>
                </a:solidFill>
              </a:rPr>
              <a:t>Apakah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benar</a:t>
            </a:r>
            <a:r>
              <a:rPr lang="en-US" sz="4200" dirty="0" smtClean="0">
                <a:solidFill>
                  <a:schemeClr val="bg1"/>
                </a:solidFill>
              </a:rPr>
              <a:t> formula di </a:t>
            </a:r>
            <a:r>
              <a:rPr lang="en-US" sz="4200" dirty="0" err="1" smtClean="0">
                <a:solidFill>
                  <a:schemeClr val="bg1"/>
                </a:solidFill>
              </a:rPr>
              <a:t>atas</a:t>
            </a:r>
            <a:r>
              <a:rPr lang="en-US" sz="4200" dirty="0" smtClean="0">
                <a:solidFill>
                  <a:schemeClr val="bg1"/>
                </a:solidFill>
              </a:rPr>
              <a:t> di </a:t>
            </a:r>
            <a:r>
              <a:rPr lang="en-US" sz="4200" dirty="0" err="1" smtClean="0">
                <a:solidFill>
                  <a:schemeClr val="bg1"/>
                </a:solidFill>
              </a:rPr>
              <a:t>gunakan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unutk</a:t>
            </a:r>
            <a:r>
              <a:rPr lang="en-US" sz="4200" dirty="0" smtClean="0">
                <a:solidFill>
                  <a:schemeClr val="bg1"/>
                </a:solidFill>
              </a:rPr>
              <a:t> game </a:t>
            </a:r>
            <a:r>
              <a:rPr lang="en-US" sz="4200" dirty="0" err="1" smtClean="0">
                <a:solidFill>
                  <a:schemeClr val="bg1"/>
                </a:solidFill>
              </a:rPr>
              <a:t>gunbound</a:t>
            </a:r>
            <a:r>
              <a:rPr lang="en-US" sz="4200" dirty="0" smtClean="0"/>
              <a:t>?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361265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Tugas</vt:lpstr>
      <vt:lpstr>dennie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</dc:title>
  <dc:creator>Alfred Handoko</dc:creator>
  <cp:lastModifiedBy>pokemonnn</cp:lastModifiedBy>
  <cp:revision>2</cp:revision>
  <dcterms:created xsi:type="dcterms:W3CDTF">2015-10-07T12:08:32Z</dcterms:created>
  <dcterms:modified xsi:type="dcterms:W3CDTF">2015-10-07T12:45:15Z</dcterms:modified>
</cp:coreProperties>
</file>