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C484-225A-49B7-9754-94D4E7F6A056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2700-CA29-4878-8FD5-E299B4400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35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C484-225A-49B7-9754-94D4E7F6A056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2700-CA29-4878-8FD5-E299B4400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4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C484-225A-49B7-9754-94D4E7F6A056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2700-CA29-4878-8FD5-E299B4400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19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C484-225A-49B7-9754-94D4E7F6A056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2700-CA29-4878-8FD5-E299B4400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194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C484-225A-49B7-9754-94D4E7F6A056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2700-CA29-4878-8FD5-E299B4400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6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C484-225A-49B7-9754-94D4E7F6A056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2700-CA29-4878-8FD5-E299B4400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72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C484-225A-49B7-9754-94D4E7F6A056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2700-CA29-4878-8FD5-E299B4400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88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C484-225A-49B7-9754-94D4E7F6A056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2700-CA29-4878-8FD5-E299B4400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75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C484-225A-49B7-9754-94D4E7F6A056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2700-CA29-4878-8FD5-E299B4400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5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C484-225A-49B7-9754-94D4E7F6A056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2700-CA29-4878-8FD5-E299B4400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43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C484-225A-49B7-9754-94D4E7F6A056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2700-CA29-4878-8FD5-E299B4400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11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7C484-225A-49B7-9754-94D4E7F6A056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02700-CA29-4878-8FD5-E299B4400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08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492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Nama </a:t>
            </a:r>
            <a:r>
              <a:rPr lang="en-US" dirty="0" err="1" smtClean="0"/>
              <a:t>loe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Pertanyaan</a:t>
            </a:r>
            <a:r>
              <a:rPr lang="en-US" dirty="0" smtClean="0"/>
              <a:t> </a:t>
            </a:r>
            <a:r>
              <a:rPr lang="en-US" dirty="0" err="1" smtClean="0"/>
              <a:t>loe</a:t>
            </a:r>
            <a:r>
              <a:rPr lang="en-US" smtClean="0"/>
              <a:t>!!!!!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798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91978"/>
            <a:ext cx="10515600" cy="548498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535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Tugas</vt:lpstr>
      <vt:lpstr>Nama loe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</dc:title>
  <dc:creator>Alfred Handoko</dc:creator>
  <cp:lastModifiedBy>Alfred Handoko</cp:lastModifiedBy>
  <cp:revision>2</cp:revision>
  <dcterms:created xsi:type="dcterms:W3CDTF">2015-10-07T12:08:32Z</dcterms:created>
  <dcterms:modified xsi:type="dcterms:W3CDTF">2015-10-07T12:51:03Z</dcterms:modified>
</cp:coreProperties>
</file>