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Nama </a:t>
            </a:r>
            <a:r>
              <a:rPr lang="en-US" dirty="0" err="1" smtClean="0"/>
              <a:t>loe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loe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Tugas</vt:lpstr>
      <vt:lpstr>Nama loe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1</cp:revision>
  <dcterms:created xsi:type="dcterms:W3CDTF">2015-10-07T12:08:32Z</dcterms:created>
  <dcterms:modified xsi:type="dcterms:W3CDTF">2015-10-07T12:08:44Z</dcterms:modified>
</cp:coreProperties>
</file>