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4918AF-A1BC-46E7-8B48-E893F9988FC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3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4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1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9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6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7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8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7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4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1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7C484-225A-49B7-9754-94D4E7F6A05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02700-CA29-4878-8FD5-E299B4400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0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FFQNjJ5C5Q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ilymail.co.uk/sciencetech/article-2579306/Its-official-Candy-Crush-HARD-Study-reveals-game-belongs-group-complex-mathematical-problems.html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492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1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http://foro.gunbound.ca/index.php?threads/how-to-improve-feel-with-without-formula.100/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9" y="1145060"/>
            <a:ext cx="11466964" cy="558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49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6994" y="2199503"/>
            <a:ext cx="87980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Apakah</a:t>
            </a:r>
            <a:r>
              <a:rPr lang="en-US" sz="3200" dirty="0" smtClean="0"/>
              <a:t> flappy bird </a:t>
            </a:r>
            <a:r>
              <a:rPr lang="en-US" sz="3200" dirty="0" err="1" smtClean="0"/>
              <a:t>memiliki</a:t>
            </a:r>
            <a:r>
              <a:rPr lang="en-US" sz="3200" dirty="0" smtClean="0"/>
              <a:t> </a:t>
            </a:r>
            <a:r>
              <a:rPr lang="en-US" sz="3200" dirty="0" err="1" smtClean="0"/>
              <a:t>maksimum</a:t>
            </a:r>
            <a:r>
              <a:rPr lang="en-US" sz="3200" dirty="0" smtClean="0"/>
              <a:t> score? </a:t>
            </a:r>
            <a:r>
              <a:rPr lang="en-US" sz="3200" dirty="0" err="1" smtClean="0"/>
              <a:t>Bila</a:t>
            </a:r>
            <a:r>
              <a:rPr lang="en-US" sz="3200" dirty="0" smtClean="0"/>
              <a:t> di </a:t>
            </a:r>
            <a:r>
              <a:rPr lang="en-US" sz="3200" dirty="0" err="1" smtClean="0"/>
              <a:t>lihat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</a:t>
            </a:r>
            <a:r>
              <a:rPr lang="en-US" sz="3200" dirty="0" err="1" smtClean="0"/>
              <a:t>sisi</a:t>
            </a:r>
            <a:r>
              <a:rPr lang="en-US" sz="3200" dirty="0" smtClean="0"/>
              <a:t> </a:t>
            </a:r>
            <a:r>
              <a:rPr lang="en-US" sz="3200" dirty="0" err="1" smtClean="0"/>
              <a:t>matematika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69702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529" y="1373917"/>
            <a:ext cx="67437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60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80735" y="1787611"/>
            <a:ext cx="75788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err="1" smtClean="0">
                <a:solidFill>
                  <a:schemeClr val="bg1"/>
                </a:solidFill>
              </a:rPr>
              <a:t>Apakah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semua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buah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memiliki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berat</a:t>
            </a:r>
            <a:r>
              <a:rPr lang="en-US" sz="4200" dirty="0" smtClean="0">
                <a:solidFill>
                  <a:schemeClr val="bg1"/>
                </a:solidFill>
              </a:rPr>
              <a:t> yang </a:t>
            </a:r>
            <a:r>
              <a:rPr lang="en-US" sz="4200" dirty="0" err="1" smtClean="0">
                <a:solidFill>
                  <a:schemeClr val="bg1"/>
                </a:solidFill>
              </a:rPr>
              <a:t>sama</a:t>
            </a:r>
            <a:r>
              <a:rPr lang="en-US" sz="4200" dirty="0" smtClean="0">
                <a:solidFill>
                  <a:schemeClr val="bg1"/>
                </a:solidFill>
              </a:rPr>
              <a:t>?</a:t>
            </a:r>
            <a:endParaRPr lang="en-US" sz="4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762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80735" y="1787611"/>
            <a:ext cx="75788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hlinkClick r:id="rId3"/>
              </a:rPr>
              <a:t>https://www.youtube.com/watch?v=TFFQNjJ5C5Q</a:t>
            </a:r>
            <a:endParaRPr lang="en-US" sz="4200" dirty="0" smtClean="0">
              <a:solidFill>
                <a:schemeClr val="bg1"/>
              </a:solidFill>
            </a:endParaRPr>
          </a:p>
          <a:p>
            <a:endParaRPr lang="en-US" sz="4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199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Alfred Handoko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betul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point </a:t>
            </a:r>
            <a:r>
              <a:rPr lang="en-US" dirty="0" err="1" smtClean="0"/>
              <a:t>maksimal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games 2048 </a:t>
            </a:r>
            <a:r>
              <a:rPr lang="en-US" dirty="0" err="1" smtClean="0"/>
              <a:t>adalah</a:t>
            </a:r>
            <a:r>
              <a:rPr lang="en-US" dirty="0"/>
              <a:t> </a:t>
            </a:r>
            <a:r>
              <a:rPr lang="fr-FR" dirty="0" smtClean="0"/>
              <a:t>3.932.156 </a:t>
            </a:r>
            <a:r>
              <a:rPr lang="fr-FR" dirty="0" err="1" smtClean="0"/>
              <a:t>Poin</a:t>
            </a:r>
            <a:r>
              <a:rPr lang="fr-FR" dirty="0" smtClean="0"/>
              <a:t>, </a:t>
            </a:r>
            <a:r>
              <a:rPr lang="fr-FR" dirty="0" err="1" smtClean="0"/>
              <a:t>dengan</a:t>
            </a:r>
            <a:r>
              <a:rPr lang="fr-FR" dirty="0" smtClean="0"/>
              <a:t> </a:t>
            </a:r>
            <a:r>
              <a:rPr lang="fr-FR" dirty="0" err="1" smtClean="0"/>
              <a:t>anggapan</a:t>
            </a:r>
            <a:r>
              <a:rPr lang="fr-FR" dirty="0" smtClean="0"/>
              <a:t> </a:t>
            </a:r>
            <a:r>
              <a:rPr lang="fr-FR" dirty="0" err="1" smtClean="0"/>
              <a:t>bahwa</a:t>
            </a:r>
            <a:r>
              <a:rPr lang="fr-FR" dirty="0" smtClean="0"/>
              <a:t> </a:t>
            </a:r>
            <a:r>
              <a:rPr lang="fr-FR" dirty="0" err="1" smtClean="0"/>
              <a:t>semua</a:t>
            </a:r>
            <a:r>
              <a:rPr lang="fr-FR" dirty="0" smtClean="0"/>
              <a:t> </a:t>
            </a:r>
            <a:r>
              <a:rPr lang="fr-FR" dirty="0" err="1" smtClean="0"/>
              <a:t>tile</a:t>
            </a:r>
            <a:r>
              <a:rPr lang="fr-FR" dirty="0" smtClean="0"/>
              <a:t> yang </a:t>
            </a:r>
            <a:r>
              <a:rPr lang="fr-FR" dirty="0" err="1" smtClean="0"/>
              <a:t>muncul</a:t>
            </a:r>
            <a:r>
              <a:rPr lang="fr-FR" dirty="0" smtClean="0"/>
              <a:t> </a:t>
            </a:r>
            <a:r>
              <a:rPr lang="fr-FR" dirty="0" err="1" smtClean="0"/>
              <a:t>memiliki</a:t>
            </a:r>
            <a:r>
              <a:rPr lang="fr-FR" dirty="0" smtClean="0"/>
              <a:t> </a:t>
            </a:r>
            <a:r>
              <a:rPr lang="fr-FR" dirty="0" err="1" smtClean="0"/>
              <a:t>nilai</a:t>
            </a:r>
            <a:r>
              <a:rPr lang="fr-FR" dirty="0" smtClean="0"/>
              <a:t> 2 dan </a:t>
            </a:r>
            <a:r>
              <a:rPr lang="fr-FR" dirty="0" err="1" smtClean="0"/>
              <a:t>tile</a:t>
            </a:r>
            <a:r>
              <a:rPr lang="fr-FR" dirty="0" smtClean="0"/>
              <a:t> </a:t>
            </a:r>
            <a:r>
              <a:rPr lang="fr-FR" dirty="0" err="1" smtClean="0"/>
              <a:t>terakhir</a:t>
            </a:r>
            <a:r>
              <a:rPr lang="fr-FR" dirty="0" smtClean="0"/>
              <a:t> yang akan </a:t>
            </a:r>
            <a:r>
              <a:rPr lang="fr-FR" dirty="0" err="1" smtClean="0"/>
              <a:t>muncul</a:t>
            </a:r>
            <a:r>
              <a:rPr lang="fr-FR" dirty="0" smtClean="0"/>
              <a:t> </a:t>
            </a:r>
            <a:r>
              <a:rPr lang="fr-FR" dirty="0" err="1" smtClean="0"/>
              <a:t>adalah</a:t>
            </a:r>
            <a:r>
              <a:rPr lang="fr-FR" dirty="0" smtClean="0"/>
              <a:t> 4?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3924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Jawaban</a:t>
            </a:r>
            <a:r>
              <a:rPr lang="en-US" dirty="0" smtClean="0"/>
              <a:t> = True</a:t>
            </a:r>
          </a:p>
          <a:p>
            <a:pPr marL="0" indent="0">
              <a:buNone/>
            </a:pPr>
            <a:r>
              <a:rPr lang="fr-FR" b="1" dirty="0"/>
              <a:t>Max points possible = 3,932,156 </a:t>
            </a:r>
            <a:r>
              <a:rPr lang="fr-FR" b="1" dirty="0" smtClean="0"/>
              <a:t>Points</a:t>
            </a:r>
          </a:p>
          <a:p>
            <a:pPr marL="0" indent="0">
              <a:buNone/>
            </a:pPr>
            <a:r>
              <a:rPr lang="fr-FR" b="1" dirty="0" err="1" smtClean="0"/>
              <a:t>Rumus</a:t>
            </a:r>
            <a:r>
              <a:rPr lang="fr-FR" b="1" dirty="0"/>
              <a:t>:</a:t>
            </a:r>
            <a:r>
              <a:rPr lang="en-US" b="1" dirty="0" smtClean="0"/>
              <a:t> </a:t>
            </a:r>
            <a:r>
              <a:rPr lang="en-US" b="1" dirty="0"/>
              <a:t>2</a:t>
            </a:r>
            <a:r>
              <a:rPr lang="en-US" b="1" baseline="30000" dirty="0"/>
              <a:t>n</a:t>
            </a:r>
            <a:r>
              <a:rPr lang="en-US" b="1" dirty="0"/>
              <a:t> = (n-1)2</a:t>
            </a:r>
            <a:r>
              <a:rPr lang="en-US" b="1" baseline="30000" dirty="0"/>
              <a:t>n</a:t>
            </a:r>
            <a:r>
              <a:rPr lang="en-US" b="1" dirty="0"/>
              <a:t> </a:t>
            </a:r>
            <a:r>
              <a:rPr lang="en-US" b="1" dirty="0" smtClean="0"/>
              <a:t>points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 smtClean="0"/>
              <a:t>Referensi</a:t>
            </a:r>
            <a:r>
              <a:rPr lang="en-US" b="1" dirty="0"/>
              <a:t> : https://www.reddit.com/r/2048/comments/214njx/highest_possible_score_for_2048_warning_math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84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munculnya</a:t>
            </a:r>
            <a:r>
              <a:rPr lang="en-US" dirty="0" smtClean="0"/>
              <a:t> tile 4 di game 2048 </a:t>
            </a:r>
            <a:r>
              <a:rPr lang="en-US" dirty="0" err="1" smtClean="0"/>
              <a:t>adalah</a:t>
            </a:r>
            <a:r>
              <a:rPr lang="en-US" dirty="0" smtClean="0"/>
              <a:t> 20%?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05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Jawaban</a:t>
            </a:r>
            <a:r>
              <a:rPr lang="en-US" dirty="0"/>
              <a:t> = </a:t>
            </a:r>
            <a:r>
              <a:rPr lang="en-US" dirty="0" smtClean="0"/>
              <a:t>False</a:t>
            </a:r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Menurut</a:t>
            </a:r>
            <a:r>
              <a:rPr lang="en-US" b="1" dirty="0" smtClean="0"/>
              <a:t> </a:t>
            </a:r>
            <a:r>
              <a:rPr lang="en-US" b="1" dirty="0" err="1" smtClean="0"/>
              <a:t>perhitungan</a:t>
            </a:r>
            <a:r>
              <a:rPr lang="en-US" b="1" dirty="0" smtClean="0"/>
              <a:t> </a:t>
            </a:r>
            <a:r>
              <a:rPr lang="en-US" b="1" dirty="0" err="1" smtClean="0"/>
              <a:t>seorang</a:t>
            </a:r>
            <a:r>
              <a:rPr lang="en-US" b="1" dirty="0" smtClean="0"/>
              <a:t> </a:t>
            </a:r>
            <a:r>
              <a:rPr lang="en-US" b="1" dirty="0" err="1" smtClean="0"/>
              <a:t>pria</a:t>
            </a:r>
            <a:r>
              <a:rPr lang="en-US" b="1" dirty="0" smtClean="0"/>
              <a:t> random </a:t>
            </a:r>
            <a:r>
              <a:rPr lang="en-US" b="1" dirty="0" err="1" smtClean="0"/>
              <a:t>kemungkinan</a:t>
            </a:r>
            <a:r>
              <a:rPr lang="en-US" b="1" dirty="0" smtClean="0"/>
              <a:t>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angka</a:t>
            </a:r>
            <a:r>
              <a:rPr lang="en-US" b="1" dirty="0" smtClean="0"/>
              <a:t> 4 </a:t>
            </a:r>
            <a:r>
              <a:rPr lang="en-US" b="1" dirty="0" err="1" smtClean="0"/>
              <a:t>keluar</a:t>
            </a:r>
            <a:r>
              <a:rPr lang="en-US" b="1" dirty="0" smtClean="0"/>
              <a:t> </a:t>
            </a:r>
            <a:r>
              <a:rPr lang="en-US" b="1" dirty="0" err="1" smtClean="0"/>
              <a:t>adalah</a:t>
            </a:r>
            <a:r>
              <a:rPr lang="en-US" b="1" dirty="0" smtClean="0"/>
              <a:t> 10,2%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Hal </a:t>
            </a:r>
            <a:r>
              <a:rPr lang="en-US" b="1" dirty="0" err="1" smtClean="0"/>
              <a:t>ini</a:t>
            </a:r>
            <a:r>
              <a:rPr lang="en-US" b="1" dirty="0" smtClean="0"/>
              <a:t> </a:t>
            </a:r>
            <a:r>
              <a:rPr lang="en-US" b="1" dirty="0" err="1" smtClean="0"/>
              <a:t>didukung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source code 2048 yang </a:t>
            </a:r>
            <a:r>
              <a:rPr lang="en-US" b="1" dirty="0" err="1" smtClean="0"/>
              <a:t>ada</a:t>
            </a:r>
            <a:r>
              <a:rPr lang="en-US" b="1" dirty="0" smtClean="0"/>
              <a:t> di </a:t>
            </a:r>
            <a:r>
              <a:rPr lang="en-US" b="1" dirty="0" err="1" smtClean="0"/>
              <a:t>github</a:t>
            </a:r>
            <a:r>
              <a:rPr lang="en-US" b="1" dirty="0" smtClean="0"/>
              <a:t> yang </a:t>
            </a:r>
            <a:r>
              <a:rPr lang="en-US" b="1" dirty="0" err="1" smtClean="0"/>
              <a:t>menunjukan</a:t>
            </a:r>
            <a:r>
              <a:rPr lang="en-US" b="1" dirty="0" smtClean="0"/>
              <a:t> </a:t>
            </a:r>
            <a:r>
              <a:rPr lang="en-US" b="1" dirty="0" err="1" smtClean="0"/>
              <a:t>bahwa</a:t>
            </a:r>
            <a:r>
              <a:rPr lang="en-US" b="1" dirty="0" smtClean="0"/>
              <a:t> tile 2 </a:t>
            </a:r>
            <a:r>
              <a:rPr lang="en-US" b="1" dirty="0" err="1" smtClean="0"/>
              <a:t>keluar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kemungkinan</a:t>
            </a:r>
            <a:r>
              <a:rPr lang="en-US" b="1" dirty="0" smtClean="0"/>
              <a:t> 90%, </a:t>
            </a:r>
            <a:r>
              <a:rPr lang="en-US" b="1" dirty="0" err="1" smtClean="0"/>
              <a:t>dan</a:t>
            </a:r>
            <a:r>
              <a:rPr lang="en-US" b="1" dirty="0" smtClean="0"/>
              <a:t> tile 4 10%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Referensi</a:t>
            </a:r>
            <a:r>
              <a:rPr lang="en-US" b="1" dirty="0"/>
              <a:t> : https://www.linkedin.com/pulse/20140613201532-7790303-probability-of-4-in-a-new-tile-in-2048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290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DOTA 2,SVEN </a:t>
            </a:r>
            <a:r>
              <a:rPr lang="en-US" dirty="0" err="1" smtClean="0"/>
              <a:t>memiliki</a:t>
            </a:r>
            <a:r>
              <a:rPr lang="en-US" dirty="0" smtClean="0"/>
              <a:t> HP 2183 </a:t>
            </a:r>
            <a:r>
              <a:rPr lang="en-US" dirty="0" err="1" smtClean="0"/>
              <a:t>dan</a:t>
            </a:r>
            <a:r>
              <a:rPr lang="en-US" dirty="0" smtClean="0"/>
              <a:t> armor 11.46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buff lain.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sialnya</a:t>
            </a:r>
            <a:r>
              <a:rPr lang="en-US" dirty="0" smtClean="0"/>
              <a:t>, Sven </a:t>
            </a:r>
            <a:r>
              <a:rPr lang="en-US" dirty="0" err="1" smtClean="0"/>
              <a:t>diberikan</a:t>
            </a:r>
            <a:r>
              <a:rPr lang="en-US" dirty="0" smtClean="0"/>
              <a:t> buff negative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i="1" dirty="0" smtClean="0"/>
              <a:t>Amplify damage (</a:t>
            </a:r>
            <a:r>
              <a:rPr lang="en-US" i="1" dirty="0" err="1" smtClean="0"/>
              <a:t>Ulti</a:t>
            </a:r>
            <a:r>
              <a:rPr lang="en-US" i="1" dirty="0" smtClean="0"/>
              <a:t> </a:t>
            </a:r>
            <a:r>
              <a:rPr lang="en-US" i="1" dirty="0" err="1" smtClean="0"/>
              <a:t>Slardar</a:t>
            </a:r>
            <a:r>
              <a:rPr lang="en-US" i="1" dirty="0" smtClean="0"/>
              <a:t>)</a:t>
            </a:r>
            <a:r>
              <a:rPr lang="en-US" dirty="0" smtClean="0"/>
              <a:t>, yang </a:t>
            </a:r>
            <a:r>
              <a:rPr lang="en-US" dirty="0" err="1" smtClean="0"/>
              <a:t>menyebabkan</a:t>
            </a:r>
            <a:r>
              <a:rPr lang="en-US" dirty="0" smtClean="0"/>
              <a:t> armor </a:t>
            </a:r>
            <a:r>
              <a:rPr lang="en-US" dirty="0" err="1" smtClean="0"/>
              <a:t>sven</a:t>
            </a:r>
            <a:r>
              <a:rPr lang="en-US" dirty="0"/>
              <a:t> </a:t>
            </a:r>
            <a:r>
              <a:rPr lang="en-US" dirty="0" err="1" smtClean="0"/>
              <a:t>turun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-8.54, </a:t>
            </a:r>
            <a:r>
              <a:rPr lang="en-US" dirty="0" err="1" smtClean="0"/>
              <a:t>apakah</a:t>
            </a:r>
            <a:r>
              <a:rPr lang="en-US" dirty="0" smtClean="0"/>
              <a:t> Sven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mati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terkena</a:t>
            </a:r>
            <a:r>
              <a:rPr lang="en-US" dirty="0" smtClean="0"/>
              <a:t> damage </a:t>
            </a:r>
            <a:r>
              <a:rPr lang="en-US" dirty="0" err="1" smtClean="0"/>
              <a:t>fisik</a:t>
            </a:r>
            <a:r>
              <a:rPr lang="en-US" dirty="0" smtClean="0"/>
              <a:t> </a:t>
            </a:r>
            <a:r>
              <a:rPr lang="en-US" dirty="0" err="1" smtClean="0"/>
              <a:t>sebesar</a:t>
            </a:r>
            <a:r>
              <a:rPr lang="en-US" dirty="0" smtClean="0"/>
              <a:t> 1734?</a:t>
            </a:r>
          </a:p>
        </p:txBody>
      </p:sp>
    </p:spTree>
    <p:extLst>
      <p:ext uri="{BB962C8B-B14F-4D97-AF65-F5344CB8AC3E}">
        <p14:creationId xmlns:p14="http://schemas.microsoft.com/office/powerpoint/2010/main" val="17421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dennie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798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Jawaban</a:t>
            </a:r>
            <a:r>
              <a:rPr lang="en-US" dirty="0"/>
              <a:t> = </a:t>
            </a:r>
            <a:r>
              <a:rPr lang="en-US" dirty="0" err="1" smtClean="0"/>
              <a:t>Iya</a:t>
            </a:r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Rumus</a:t>
            </a:r>
            <a:r>
              <a:rPr lang="en-US" b="1" dirty="0" smtClean="0"/>
              <a:t> armor +:</a:t>
            </a:r>
          </a:p>
          <a:p>
            <a:pPr marL="0" indent="0">
              <a:buNone/>
            </a:pPr>
            <a:r>
              <a:rPr lang="en-US" i="1" dirty="0"/>
              <a:t>Effective HP</a:t>
            </a:r>
            <a:r>
              <a:rPr lang="en-US" dirty="0"/>
              <a:t> = </a:t>
            </a:r>
            <a:r>
              <a:rPr lang="en-US" i="1" dirty="0"/>
              <a:t>Total HP</a:t>
            </a:r>
            <a:r>
              <a:rPr lang="en-US" dirty="0"/>
              <a:t> × (1 + </a:t>
            </a:r>
            <a:r>
              <a:rPr lang="en-US" i="1" dirty="0"/>
              <a:t>Armor points</a:t>
            </a:r>
            <a:r>
              <a:rPr lang="en-US" dirty="0"/>
              <a:t> × 0.06)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 smtClean="0"/>
              <a:t>Rumus</a:t>
            </a:r>
            <a:r>
              <a:rPr lang="en-US" b="1" dirty="0" smtClean="0"/>
              <a:t> armor - :</a:t>
            </a:r>
          </a:p>
          <a:p>
            <a:pPr marL="0" indent="0">
              <a:buNone/>
            </a:pPr>
            <a:r>
              <a:rPr lang="en-US" i="1" dirty="0"/>
              <a:t>Effective HP</a:t>
            </a:r>
            <a:r>
              <a:rPr lang="en-US" dirty="0"/>
              <a:t> = </a:t>
            </a:r>
            <a:r>
              <a:rPr lang="en-US" i="1" dirty="0"/>
              <a:t>Total HP</a:t>
            </a:r>
            <a:r>
              <a:rPr lang="en-US" dirty="0"/>
              <a:t> × (1 - 0.06 × </a:t>
            </a:r>
            <a:r>
              <a:rPr lang="en-US" i="1" dirty="0"/>
              <a:t>Armor points</a:t>
            </a:r>
            <a:r>
              <a:rPr lang="en-US" dirty="0"/>
              <a:t>) / (1 - 0.12 × </a:t>
            </a:r>
            <a:r>
              <a:rPr lang="en-US" i="1" dirty="0"/>
              <a:t>Armor points</a:t>
            </a:r>
            <a:r>
              <a:rPr lang="en-US" dirty="0"/>
              <a:t>)</a:t>
            </a:r>
            <a:endParaRPr lang="en-US" b="1" dirty="0"/>
          </a:p>
          <a:p>
            <a:pPr marL="0" indent="0">
              <a:buNone/>
            </a:pPr>
            <a:r>
              <a:rPr lang="en-US" b="1" dirty="0" err="1" smtClean="0"/>
              <a:t>Sehingga</a:t>
            </a:r>
            <a:r>
              <a:rPr lang="en-US" b="1" dirty="0" smtClean="0"/>
              <a:t> </a:t>
            </a:r>
            <a:r>
              <a:rPr lang="en-US" b="1" dirty="0" err="1" smtClean="0"/>
              <a:t>bila</a:t>
            </a:r>
            <a:r>
              <a:rPr lang="en-US" b="1" dirty="0" smtClean="0"/>
              <a:t> </a:t>
            </a:r>
            <a:r>
              <a:rPr lang="en-US" b="1" dirty="0" err="1" smtClean="0"/>
              <a:t>dihitung</a:t>
            </a:r>
            <a:r>
              <a:rPr lang="en-US" b="1" dirty="0" smtClean="0"/>
              <a:t> – </a:t>
            </a:r>
            <a:r>
              <a:rPr lang="en-US" b="1" dirty="0" err="1" smtClean="0"/>
              <a:t>hitung</a:t>
            </a:r>
            <a:r>
              <a:rPr lang="en-US" b="1" dirty="0" smtClean="0"/>
              <a:t> </a:t>
            </a:r>
            <a:r>
              <a:rPr lang="en-US" b="1" dirty="0" err="1" smtClean="0"/>
              <a:t>sven</a:t>
            </a:r>
            <a:r>
              <a:rPr lang="en-US" b="1" dirty="0" smtClean="0"/>
              <a:t> </a:t>
            </a:r>
            <a:r>
              <a:rPr lang="en-US" b="1" dirty="0" err="1" smtClean="0"/>
              <a:t>hanya</a:t>
            </a:r>
            <a:r>
              <a:rPr lang="en-US" b="1" dirty="0" smtClean="0"/>
              <a:t> </a:t>
            </a:r>
            <a:r>
              <a:rPr lang="en-US" b="1" dirty="0" err="1" smtClean="0"/>
              <a:t>bisa</a:t>
            </a:r>
            <a:r>
              <a:rPr lang="en-US" b="1" dirty="0" smtClean="0"/>
              <a:t> </a:t>
            </a:r>
            <a:r>
              <a:rPr lang="en-US" b="1" dirty="0" err="1" smtClean="0"/>
              <a:t>menahan</a:t>
            </a:r>
            <a:r>
              <a:rPr lang="en-US" b="1" dirty="0" smtClean="0"/>
              <a:t> </a:t>
            </a:r>
            <a:r>
              <a:rPr lang="en-US" dirty="0" smtClean="0"/>
              <a:t>1631 HP</a:t>
            </a:r>
            <a:endParaRPr lang="en-US" b="1" dirty="0"/>
          </a:p>
          <a:p>
            <a:pPr marL="0" indent="0">
              <a:buNone/>
            </a:pPr>
            <a:r>
              <a:rPr lang="en-US" b="1" dirty="0" err="1"/>
              <a:t>Referensi</a:t>
            </a:r>
            <a:r>
              <a:rPr lang="en-US" b="1" dirty="0"/>
              <a:t> : http://dota2.gamepedia.com/Armor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729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>
            <a:off x="963827" y="626076"/>
            <a:ext cx="3509318" cy="177113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25795" y="202787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6873" y="14100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76689" y="256333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62832" y="823784"/>
            <a:ext cx="551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Bila</a:t>
            </a:r>
            <a:r>
              <a:rPr lang="en-US" dirty="0" smtClean="0"/>
              <a:t> V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sudut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y </a:t>
            </a:r>
            <a:r>
              <a:rPr lang="en-US" dirty="0" err="1" smtClean="0"/>
              <a:t>dan</a:t>
            </a:r>
            <a:r>
              <a:rPr lang="en-US" dirty="0" smtClean="0"/>
              <a:t> x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endParaRPr lang="en-US" dirty="0" smtClean="0"/>
          </a:p>
          <a:p>
            <a:r>
              <a:rPr lang="en-US" dirty="0" err="1" smtClean="0"/>
              <a:t>Maka</a:t>
            </a:r>
            <a:r>
              <a:rPr lang="en-US" dirty="0" smtClean="0"/>
              <a:t> V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rumus</a:t>
            </a:r>
            <a:r>
              <a:rPr lang="en-US" dirty="0" smtClean="0"/>
              <a:t> v = tan (y/x)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485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Jawaban</a:t>
            </a:r>
            <a:r>
              <a:rPr lang="en-US" dirty="0"/>
              <a:t> = </a:t>
            </a:r>
            <a:r>
              <a:rPr lang="en-US" dirty="0" err="1" smtClean="0"/>
              <a:t>salah</a:t>
            </a:r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Rumus</a:t>
            </a:r>
            <a:r>
              <a:rPr lang="en-US" b="1" dirty="0" smtClean="0"/>
              <a:t>:</a:t>
            </a:r>
            <a:endParaRPr lang="en-US" b="1" dirty="0"/>
          </a:p>
          <a:p>
            <a:pPr marL="0" indent="0">
              <a:buNone/>
            </a:pPr>
            <a:r>
              <a:rPr lang="el-GR" b="1" dirty="0"/>
              <a:t>α =</a:t>
            </a:r>
            <a:r>
              <a:rPr lang="en-US" b="1" dirty="0"/>
              <a:t>Tan</a:t>
            </a:r>
            <a:r>
              <a:rPr lang="en-US" b="1" baseline="30000" dirty="0"/>
              <a:t>-1</a:t>
            </a:r>
            <a:r>
              <a:rPr lang="en-US" b="1" dirty="0"/>
              <a:t>( y / x ) 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Trigonometry, </a:t>
            </a:r>
            <a:r>
              <a:rPr lang="en-US" b="1" dirty="0" err="1" smtClean="0"/>
              <a:t>merupakan</a:t>
            </a:r>
            <a:r>
              <a:rPr lang="en-US" b="1" dirty="0" smtClean="0"/>
              <a:t> </a:t>
            </a:r>
            <a:r>
              <a:rPr lang="en-US" b="1" dirty="0" err="1" smtClean="0"/>
              <a:t>rumus</a:t>
            </a:r>
            <a:r>
              <a:rPr lang="en-US" b="1" dirty="0" smtClean="0"/>
              <a:t> </a:t>
            </a:r>
            <a:r>
              <a:rPr lang="en-US" b="1" dirty="0" err="1" smtClean="0"/>
              <a:t>matematika</a:t>
            </a:r>
            <a:r>
              <a:rPr lang="en-US" b="1" dirty="0" smtClean="0"/>
              <a:t> yang </a:t>
            </a:r>
            <a:r>
              <a:rPr lang="en-US" b="1" dirty="0" err="1" smtClean="0"/>
              <a:t>sering</a:t>
            </a:r>
            <a:r>
              <a:rPr lang="en-US" b="1" dirty="0" smtClean="0"/>
              <a:t> </a:t>
            </a:r>
            <a:r>
              <a:rPr lang="en-US" b="1" dirty="0" err="1" smtClean="0"/>
              <a:t>dimanfaatkan</a:t>
            </a:r>
            <a:r>
              <a:rPr lang="en-US" b="1" dirty="0" smtClean="0"/>
              <a:t>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mendapatkan</a:t>
            </a:r>
            <a:r>
              <a:rPr lang="en-US" b="1" dirty="0" smtClean="0"/>
              <a:t> </a:t>
            </a:r>
            <a:r>
              <a:rPr lang="en-US" b="1" dirty="0" err="1" smtClean="0"/>
              <a:t>derajat</a:t>
            </a:r>
            <a:r>
              <a:rPr lang="en-US" b="1" dirty="0" smtClean="0"/>
              <a:t> di </a:t>
            </a:r>
            <a:r>
              <a:rPr lang="en-US" b="1" dirty="0" err="1" smtClean="0"/>
              <a:t>dalam</a:t>
            </a:r>
            <a:r>
              <a:rPr lang="en-US" b="1" dirty="0" smtClean="0"/>
              <a:t> games.</a:t>
            </a: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/>
              <a:t>Referensi</a:t>
            </a:r>
            <a:r>
              <a:rPr lang="en-US" b="1" dirty="0" smtClean="0"/>
              <a:t> </a:t>
            </a:r>
            <a:r>
              <a:rPr lang="en-US" b="1" dirty="0"/>
              <a:t>: https://www.google.co.id/url?sa=t&amp;rct=j&amp;q=&amp;esrc=s&amp;source=web&amp;cd=9&amp;ved=0CEIQFjAIahUKEwjR97vJwLDIAhVEPo4KHTvKAR0&amp;url=http%3A%2F%2Fwww.softlion.nl%2Fdownload%2Farticle%2FTrigonometry.pdf&amp;usg=AFQjCNFfj7knmntlMSjx3Np_subpw-m12Q&amp;sig2=hyRDgYHfaGHqAG4qUPxU_Q&amp;cad=r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124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Dota</a:t>
            </a:r>
            <a:r>
              <a:rPr lang="en-US" dirty="0" smtClean="0"/>
              <a:t> 2, </a:t>
            </a:r>
            <a:r>
              <a:rPr lang="en-US" dirty="0" err="1" smtClean="0"/>
              <a:t>bila</a:t>
            </a:r>
            <a:r>
              <a:rPr lang="en-US" dirty="0" smtClean="0"/>
              <a:t> PA </a:t>
            </a:r>
            <a:r>
              <a:rPr lang="en-US" dirty="0" err="1" smtClean="0"/>
              <a:t>memiliki</a:t>
            </a:r>
            <a:r>
              <a:rPr lang="en-US" dirty="0" smtClean="0"/>
              <a:t> evasion 50% </a:t>
            </a:r>
            <a:r>
              <a:rPr lang="en-US" dirty="0" err="1" smtClean="0"/>
              <a:t>dan</a:t>
            </a:r>
            <a:r>
              <a:rPr lang="en-US" dirty="0" smtClean="0"/>
              <a:t> PA </a:t>
            </a:r>
            <a:r>
              <a:rPr lang="en-US" dirty="0" err="1" smtClean="0"/>
              <a:t>membeli</a:t>
            </a:r>
            <a:r>
              <a:rPr lang="en-US" dirty="0" smtClean="0"/>
              <a:t> evasion 35%,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di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pukulan</a:t>
            </a:r>
            <a:r>
              <a:rPr lang="en-US" dirty="0" smtClean="0"/>
              <a:t> </a:t>
            </a:r>
            <a:r>
              <a:rPr lang="en-US" dirty="0" err="1" smtClean="0"/>
              <a:t>musuh</a:t>
            </a:r>
            <a:r>
              <a:rPr lang="en-US" dirty="0" smtClean="0"/>
              <a:t>, </a:t>
            </a:r>
            <a:r>
              <a:rPr lang="en-US" dirty="0" err="1" smtClean="0"/>
              <a:t>pukulan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kesempatan</a:t>
            </a:r>
            <a:r>
              <a:rPr lang="en-US" dirty="0" smtClean="0"/>
              <a:t> </a:t>
            </a:r>
            <a:r>
              <a:rPr lang="en-US" dirty="0" err="1" smtClean="0"/>
              <a:t>sebesar</a:t>
            </a:r>
            <a:r>
              <a:rPr lang="en-US" dirty="0" smtClean="0"/>
              <a:t> 32.5 %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/>
              <a:t> </a:t>
            </a:r>
            <a:r>
              <a:rPr lang="en-US" dirty="0" smtClean="0"/>
              <a:t>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91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3655" y="1631091"/>
            <a:ext cx="117883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FFFF00"/>
                </a:solidFill>
              </a:rPr>
              <a:t>Jika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Menempa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senjata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melaluli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Hollgrehenn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berpengaaruh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terhadap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Dex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dan</a:t>
            </a:r>
            <a:r>
              <a:rPr lang="en-US" sz="3200" dirty="0" smtClean="0">
                <a:solidFill>
                  <a:srgbClr val="FFFF00"/>
                </a:solidFill>
              </a:rPr>
              <a:t> LUK, </a:t>
            </a:r>
            <a:r>
              <a:rPr lang="en-US" sz="3200" dirty="0" err="1" smtClean="0">
                <a:solidFill>
                  <a:srgbClr val="FFFF00"/>
                </a:solidFill>
              </a:rPr>
              <a:t>apakah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menempa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menggunakan</a:t>
            </a:r>
            <a:r>
              <a:rPr lang="en-US" sz="3200" dirty="0" smtClean="0">
                <a:solidFill>
                  <a:srgbClr val="FFFF00"/>
                </a:solidFill>
              </a:rPr>
              <a:t> skill “Weapon Refine”(</a:t>
            </a:r>
            <a:r>
              <a:rPr lang="en-US" sz="3200" dirty="0" err="1" smtClean="0">
                <a:solidFill>
                  <a:srgbClr val="FFFF00"/>
                </a:solidFill>
              </a:rPr>
              <a:t>whitesmit</a:t>
            </a:r>
            <a:r>
              <a:rPr lang="en-US" sz="3200" dirty="0" smtClean="0">
                <a:solidFill>
                  <a:srgbClr val="FFFF00"/>
                </a:solidFill>
              </a:rPr>
              <a:t>) </a:t>
            </a:r>
            <a:r>
              <a:rPr lang="en-US" sz="3200" dirty="0" err="1" smtClean="0">
                <a:solidFill>
                  <a:srgbClr val="FFFF00"/>
                </a:solidFill>
              </a:rPr>
              <a:t>tetap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berpengaruh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terhadap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D</a:t>
            </a:r>
            <a:r>
              <a:rPr lang="en-US" sz="3200" dirty="0" err="1" smtClean="0">
                <a:solidFill>
                  <a:srgbClr val="FFFF00"/>
                </a:solidFill>
              </a:rPr>
              <a:t>ex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dan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L</a:t>
            </a:r>
            <a:r>
              <a:rPr lang="en-US" sz="3200" dirty="0" err="1" smtClean="0">
                <a:solidFill>
                  <a:srgbClr val="FFFF00"/>
                </a:solidFill>
              </a:rPr>
              <a:t>uk</a:t>
            </a:r>
            <a:r>
              <a:rPr lang="en-US" sz="3200" dirty="0" smtClean="0">
                <a:solidFill>
                  <a:srgbClr val="FFFF00"/>
                </a:solidFill>
              </a:rPr>
              <a:t>? Dan </a:t>
            </a:r>
            <a:r>
              <a:rPr lang="en-US" sz="3200" dirty="0" err="1" smtClean="0">
                <a:solidFill>
                  <a:srgbClr val="FFFF00"/>
                </a:solidFill>
              </a:rPr>
              <a:t>apakah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menggunakan</a:t>
            </a:r>
            <a:r>
              <a:rPr lang="en-US" sz="3200" dirty="0" smtClean="0">
                <a:solidFill>
                  <a:srgbClr val="FFFF00"/>
                </a:solidFill>
              </a:rPr>
              <a:t> skill </a:t>
            </a:r>
            <a:r>
              <a:rPr lang="en-US" sz="3200" dirty="0" err="1" smtClean="0">
                <a:solidFill>
                  <a:srgbClr val="FFFF00"/>
                </a:solidFill>
              </a:rPr>
              <a:t>memiliki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presentasi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sukses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lebih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besar</a:t>
            </a:r>
            <a:r>
              <a:rPr lang="en-US" sz="3200" dirty="0" smtClean="0">
                <a:solidFill>
                  <a:srgbClr val="FFFF00"/>
                </a:solidFill>
              </a:rPr>
              <a:t> di </a:t>
            </a:r>
            <a:r>
              <a:rPr lang="en-US" sz="3200" dirty="0" err="1" smtClean="0">
                <a:solidFill>
                  <a:srgbClr val="FFFF00"/>
                </a:solidFill>
              </a:rPr>
              <a:t>bandingkan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dengan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hollgrehenn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jika</a:t>
            </a:r>
            <a:r>
              <a:rPr lang="en-US" sz="3200" dirty="0" smtClean="0">
                <a:solidFill>
                  <a:srgbClr val="FFFF00"/>
                </a:solidFill>
              </a:rPr>
              <a:t> player </a:t>
            </a:r>
            <a:r>
              <a:rPr lang="en-US" sz="3200" dirty="0" err="1" smtClean="0">
                <a:solidFill>
                  <a:srgbClr val="FFFF00"/>
                </a:solidFill>
              </a:rPr>
              <a:t>berada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pada</a:t>
            </a:r>
            <a:r>
              <a:rPr lang="en-US" sz="3200" dirty="0" smtClean="0">
                <a:solidFill>
                  <a:srgbClr val="FFFF00"/>
                </a:solidFill>
              </a:rPr>
              <a:t> level 50?</a:t>
            </a:r>
            <a:endParaRPr 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90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967" y="724029"/>
            <a:ext cx="67246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7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645080" cy="72822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568" y="2331308"/>
            <a:ext cx="115938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 err="1" smtClean="0">
                <a:solidFill>
                  <a:srgbClr val="FF0000"/>
                </a:solidFill>
              </a:rPr>
              <a:t>Apakah</a:t>
            </a:r>
            <a:r>
              <a:rPr lang="en-US" sz="4200" dirty="0" smtClean="0">
                <a:solidFill>
                  <a:srgbClr val="FF0000"/>
                </a:solidFill>
              </a:rPr>
              <a:t> </a:t>
            </a:r>
            <a:r>
              <a:rPr lang="en-US" sz="4200" dirty="0" err="1" smtClean="0">
                <a:solidFill>
                  <a:srgbClr val="FF0000"/>
                </a:solidFill>
              </a:rPr>
              <a:t>menangkap</a:t>
            </a:r>
            <a:r>
              <a:rPr lang="en-US" sz="4200" dirty="0" smtClean="0">
                <a:solidFill>
                  <a:srgbClr val="FF0000"/>
                </a:solidFill>
              </a:rPr>
              <a:t> </a:t>
            </a:r>
            <a:r>
              <a:rPr lang="en-US" sz="4200" dirty="0" err="1" smtClean="0">
                <a:solidFill>
                  <a:srgbClr val="FF0000"/>
                </a:solidFill>
              </a:rPr>
              <a:t>pokemon</a:t>
            </a:r>
            <a:r>
              <a:rPr lang="en-US" sz="4200" dirty="0" smtClean="0">
                <a:solidFill>
                  <a:srgbClr val="FF0000"/>
                </a:solidFill>
              </a:rPr>
              <a:t> </a:t>
            </a:r>
            <a:r>
              <a:rPr lang="en-US" sz="4200" dirty="0" err="1" smtClean="0">
                <a:solidFill>
                  <a:srgbClr val="FF0000"/>
                </a:solidFill>
              </a:rPr>
              <a:t>memiliki</a:t>
            </a:r>
            <a:r>
              <a:rPr lang="en-US" sz="4200" dirty="0" smtClean="0">
                <a:solidFill>
                  <a:srgbClr val="FF0000"/>
                </a:solidFill>
              </a:rPr>
              <a:t> formula </a:t>
            </a:r>
            <a:r>
              <a:rPr lang="en-US" sz="4200" dirty="0" err="1" smtClean="0">
                <a:solidFill>
                  <a:srgbClr val="FF0000"/>
                </a:solidFill>
              </a:rPr>
              <a:t>atau</a:t>
            </a:r>
            <a:endParaRPr lang="en-US" sz="4200" dirty="0" smtClean="0">
              <a:solidFill>
                <a:srgbClr val="FF0000"/>
              </a:solidFill>
            </a:endParaRPr>
          </a:p>
          <a:p>
            <a:r>
              <a:rPr lang="en-US" sz="4200" dirty="0" smtClean="0">
                <a:solidFill>
                  <a:srgbClr val="FF0000"/>
                </a:solidFill>
              </a:rPr>
              <a:t> </a:t>
            </a:r>
            <a:r>
              <a:rPr lang="en-US" sz="4200" dirty="0" err="1" smtClean="0">
                <a:solidFill>
                  <a:srgbClr val="FF0000"/>
                </a:solidFill>
              </a:rPr>
              <a:t>hanya</a:t>
            </a:r>
            <a:r>
              <a:rPr lang="en-US" sz="4200" dirty="0" smtClean="0">
                <a:solidFill>
                  <a:srgbClr val="FF0000"/>
                </a:solidFill>
              </a:rPr>
              <a:t> </a:t>
            </a:r>
            <a:r>
              <a:rPr lang="en-US" sz="4200" dirty="0" err="1" smtClean="0">
                <a:solidFill>
                  <a:srgbClr val="FF0000"/>
                </a:solidFill>
              </a:rPr>
              <a:t>mekanisme</a:t>
            </a:r>
            <a:r>
              <a:rPr lang="en-US" sz="4200" dirty="0" smtClean="0">
                <a:solidFill>
                  <a:srgbClr val="FF0000"/>
                </a:solidFill>
              </a:rPr>
              <a:t> random </a:t>
            </a:r>
            <a:r>
              <a:rPr lang="en-US" sz="4200" dirty="0" err="1" smtClean="0">
                <a:solidFill>
                  <a:srgbClr val="FF0000"/>
                </a:solidFill>
              </a:rPr>
              <a:t>biasa</a:t>
            </a:r>
            <a:r>
              <a:rPr lang="en-US" sz="4200" dirty="0" smtClean="0">
                <a:solidFill>
                  <a:srgbClr val="FF0000"/>
                </a:solidFill>
              </a:rPr>
              <a:t>?</a:t>
            </a:r>
            <a:endParaRPr lang="en-US" sz="4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20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1" y="292700"/>
            <a:ext cx="4762500" cy="6305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476" y="696179"/>
            <a:ext cx="6616216" cy="459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09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7263" y="1771136"/>
            <a:ext cx="111787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err="1" smtClean="0">
                <a:solidFill>
                  <a:schemeClr val="bg1"/>
                </a:solidFill>
              </a:rPr>
              <a:t>B</a:t>
            </a:r>
            <a:r>
              <a:rPr lang="en-US" sz="4200" dirty="0" err="1">
                <a:solidFill>
                  <a:schemeClr val="bg1"/>
                </a:solidFill>
              </a:rPr>
              <a:t>e</a:t>
            </a:r>
            <a:r>
              <a:rPr lang="en-US" sz="4200" dirty="0" err="1" smtClean="0">
                <a:solidFill>
                  <a:schemeClr val="bg1"/>
                </a:solidFill>
              </a:rPr>
              <a:t>berapa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artikel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menayakan</a:t>
            </a:r>
            <a:r>
              <a:rPr lang="en-US" sz="4200" dirty="0" smtClean="0">
                <a:solidFill>
                  <a:schemeClr val="bg1"/>
                </a:solidFill>
              </a:rPr>
              <a:t> game candy crush </a:t>
            </a:r>
            <a:r>
              <a:rPr lang="en-US" sz="4200" dirty="0" err="1" smtClean="0">
                <a:solidFill>
                  <a:schemeClr val="bg1"/>
                </a:solidFill>
              </a:rPr>
              <a:t>susah</a:t>
            </a:r>
            <a:r>
              <a:rPr lang="en-US" sz="4200" dirty="0" smtClean="0">
                <a:solidFill>
                  <a:schemeClr val="bg1"/>
                </a:solidFill>
              </a:rPr>
              <a:t> ,</a:t>
            </a:r>
            <a:r>
              <a:rPr lang="en-US" sz="4200" dirty="0" err="1" smtClean="0">
                <a:solidFill>
                  <a:schemeClr val="bg1"/>
                </a:solidFill>
              </a:rPr>
              <a:t>apakah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perhitugan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unsur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matematika</a:t>
            </a:r>
            <a:r>
              <a:rPr lang="en-US" sz="4200" dirty="0" smtClean="0">
                <a:solidFill>
                  <a:schemeClr val="bg1"/>
                </a:solidFill>
              </a:rPr>
              <a:t> yang </a:t>
            </a:r>
            <a:r>
              <a:rPr lang="en-US" sz="4200" dirty="0" err="1" smtClean="0">
                <a:solidFill>
                  <a:schemeClr val="bg1"/>
                </a:solidFill>
              </a:rPr>
              <a:t>membuat</a:t>
            </a:r>
            <a:r>
              <a:rPr lang="en-US" sz="4200" dirty="0" smtClean="0">
                <a:solidFill>
                  <a:schemeClr val="bg1"/>
                </a:solidFill>
              </a:rPr>
              <a:t> game </a:t>
            </a:r>
            <a:r>
              <a:rPr lang="en-US" sz="4200" dirty="0" err="1" smtClean="0">
                <a:solidFill>
                  <a:schemeClr val="bg1"/>
                </a:solidFill>
              </a:rPr>
              <a:t>ini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susah</a:t>
            </a:r>
            <a:r>
              <a:rPr lang="en-US" sz="4200" dirty="0" smtClean="0">
                <a:solidFill>
                  <a:schemeClr val="bg1"/>
                </a:solidFill>
              </a:rPr>
              <a:t>??</a:t>
            </a:r>
            <a:endParaRPr lang="en-US" sz="4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961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28284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006" y="4682331"/>
            <a:ext cx="10515600" cy="4351338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http://www.dailymail.co.uk/sciencetech/article-2579306/Its-official-Candy-Crush-HARD-Study-reveals-game-belongs-group-complex-mathematical-problems.html</a:t>
            </a:r>
            <a:endParaRPr lang="en-US" dirty="0" smtClean="0"/>
          </a:p>
          <a:p>
            <a:r>
              <a:rPr lang="en-US" dirty="0" smtClean="0"/>
              <a:t>http://arxiv.org/abs/1403.1911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099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682" y="545757"/>
            <a:ext cx="3009900" cy="2438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59676" y="4044778"/>
            <a:ext cx="63843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err="1" smtClean="0">
                <a:solidFill>
                  <a:schemeClr val="bg1"/>
                </a:solidFill>
              </a:rPr>
              <a:t>Apakah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benar</a:t>
            </a:r>
            <a:r>
              <a:rPr lang="en-US" sz="4200" dirty="0" smtClean="0">
                <a:solidFill>
                  <a:schemeClr val="bg1"/>
                </a:solidFill>
              </a:rPr>
              <a:t> formula di </a:t>
            </a:r>
            <a:r>
              <a:rPr lang="en-US" sz="4200" dirty="0" err="1" smtClean="0">
                <a:solidFill>
                  <a:schemeClr val="bg1"/>
                </a:solidFill>
              </a:rPr>
              <a:t>atas</a:t>
            </a:r>
            <a:r>
              <a:rPr lang="en-US" sz="4200" dirty="0" smtClean="0">
                <a:solidFill>
                  <a:schemeClr val="bg1"/>
                </a:solidFill>
              </a:rPr>
              <a:t> di </a:t>
            </a:r>
            <a:r>
              <a:rPr lang="en-US" sz="4200" dirty="0" err="1" smtClean="0">
                <a:solidFill>
                  <a:schemeClr val="bg1"/>
                </a:solidFill>
              </a:rPr>
              <a:t>gunakan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unutk</a:t>
            </a:r>
            <a:r>
              <a:rPr lang="en-US" sz="4200" dirty="0" smtClean="0">
                <a:solidFill>
                  <a:schemeClr val="bg1"/>
                </a:solidFill>
              </a:rPr>
              <a:t> game </a:t>
            </a:r>
            <a:r>
              <a:rPr lang="en-US" sz="4200" dirty="0" err="1" smtClean="0">
                <a:solidFill>
                  <a:schemeClr val="bg1"/>
                </a:solidFill>
              </a:rPr>
              <a:t>gunbound</a:t>
            </a:r>
            <a:r>
              <a:rPr lang="en-US" sz="4200" dirty="0" smtClean="0"/>
              <a:t>?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3612652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381</Words>
  <Application>Microsoft Office PowerPoint</Application>
  <PresentationFormat>Widescreen</PresentationFormat>
  <Paragraphs>49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Tugas</vt:lpstr>
      <vt:lpstr>dennie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Alfred Handoko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</dc:title>
  <dc:creator>Alfred Handoko</dc:creator>
  <cp:lastModifiedBy>Alfred Handoko</cp:lastModifiedBy>
  <cp:revision>12</cp:revision>
  <dcterms:created xsi:type="dcterms:W3CDTF">2015-10-07T12:08:32Z</dcterms:created>
  <dcterms:modified xsi:type="dcterms:W3CDTF">2015-10-07T14:19:56Z</dcterms:modified>
</cp:coreProperties>
</file>