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4918AF-A1BC-46E7-8B48-E893F9988F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Handoko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point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games 2048 </a:t>
            </a:r>
            <a:r>
              <a:rPr lang="en-US" dirty="0" err="1" smtClean="0"/>
              <a:t>ada</a:t>
            </a:r>
            <a:r>
              <a:rPr lang="en-US" dirty="0" err="1" smtClean="0"/>
              <a:t>lah</a:t>
            </a:r>
            <a:r>
              <a:rPr lang="en-US" dirty="0"/>
              <a:t> </a:t>
            </a:r>
            <a:r>
              <a:rPr lang="fr-FR" dirty="0" smtClean="0"/>
              <a:t>3.932.156 </a:t>
            </a:r>
            <a:r>
              <a:rPr lang="fr-FR" dirty="0" err="1" smtClean="0"/>
              <a:t>Poin</a:t>
            </a:r>
            <a:r>
              <a:rPr lang="fr-FR" dirty="0" smtClean="0"/>
              <a:t>, </a:t>
            </a:r>
            <a:r>
              <a:rPr lang="fr-FR" dirty="0" err="1" smtClean="0"/>
              <a:t>dengan</a:t>
            </a:r>
            <a:r>
              <a:rPr lang="fr-FR" dirty="0" smtClean="0"/>
              <a:t> </a:t>
            </a:r>
            <a:r>
              <a:rPr lang="fr-FR" dirty="0" err="1" smtClean="0"/>
              <a:t>anggapan</a:t>
            </a:r>
            <a:r>
              <a:rPr lang="fr-FR" dirty="0" smtClean="0"/>
              <a:t> </a:t>
            </a:r>
            <a:r>
              <a:rPr lang="fr-FR" dirty="0" err="1" smtClean="0"/>
              <a:t>bahwa</a:t>
            </a:r>
            <a:r>
              <a:rPr lang="fr-FR" dirty="0" smtClean="0"/>
              <a:t> </a:t>
            </a:r>
            <a:r>
              <a:rPr lang="fr-FR" dirty="0" err="1" smtClean="0"/>
              <a:t>semua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yang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memiliki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2 dan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dirty="0" err="1" smtClean="0"/>
              <a:t>terakhir</a:t>
            </a:r>
            <a:r>
              <a:rPr lang="fr-FR" dirty="0" smtClean="0"/>
              <a:t> yang akan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adalah</a:t>
            </a:r>
            <a:r>
              <a:rPr lang="fr-FR" dirty="0" smtClean="0"/>
              <a:t> 4?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92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Jawaban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r>
              <a:rPr lang="fr-FR" b="1" dirty="0"/>
              <a:t>Max points possible = 3,932,156 </a:t>
            </a:r>
            <a:r>
              <a:rPr lang="fr-FR" b="1" dirty="0" smtClean="0"/>
              <a:t>Points</a:t>
            </a:r>
          </a:p>
          <a:p>
            <a:pPr marL="0" indent="0">
              <a:buNone/>
            </a:pPr>
            <a:r>
              <a:rPr lang="fr-FR" b="1" dirty="0" err="1" smtClean="0"/>
              <a:t>Rumus</a:t>
            </a:r>
            <a:r>
              <a:rPr lang="fr-FR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 = (n-1)2</a:t>
            </a:r>
            <a:r>
              <a:rPr lang="en-US" b="1" baseline="30000" dirty="0"/>
              <a:t>n</a:t>
            </a:r>
            <a:r>
              <a:rPr lang="en-US" b="1" dirty="0"/>
              <a:t> </a:t>
            </a:r>
            <a:r>
              <a:rPr lang="en-US" b="1" dirty="0" smtClean="0"/>
              <a:t>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/>
              <a:t> : https://www.reddit.com/r/2048/comments/214njx/highest_possible_score_for_2048_warning_math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tile 4 di game 2048 </a:t>
            </a:r>
            <a:r>
              <a:rPr lang="en-US" dirty="0" err="1" smtClean="0"/>
              <a:t>adalah</a:t>
            </a:r>
            <a:r>
              <a:rPr lang="en-US" dirty="0" smtClean="0"/>
              <a:t> 20%?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pria</a:t>
            </a:r>
            <a:r>
              <a:rPr lang="en-US" b="1" dirty="0" smtClean="0"/>
              <a:t> random </a:t>
            </a:r>
            <a:r>
              <a:rPr lang="en-US" b="1" dirty="0" err="1" smtClean="0"/>
              <a:t>kemungkinan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 4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10,2%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Hal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didukung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source code 2048 yang </a:t>
            </a:r>
            <a:r>
              <a:rPr lang="en-US" b="1" dirty="0" err="1" smtClean="0"/>
              <a:t>ada</a:t>
            </a:r>
            <a:r>
              <a:rPr lang="en-US" b="1" dirty="0" smtClean="0"/>
              <a:t> di </a:t>
            </a:r>
            <a:r>
              <a:rPr lang="en-US" b="1" dirty="0" err="1" smtClean="0"/>
              <a:t>github</a:t>
            </a:r>
            <a:r>
              <a:rPr lang="en-US" b="1" dirty="0" smtClean="0"/>
              <a:t> yang </a:t>
            </a:r>
            <a:r>
              <a:rPr lang="en-US" b="1" dirty="0" err="1" smtClean="0"/>
              <a:t>menunjukan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tile 2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kemungkinan</a:t>
            </a:r>
            <a:r>
              <a:rPr lang="en-US" b="1" dirty="0" smtClean="0"/>
              <a:t> 90%, </a:t>
            </a:r>
            <a:r>
              <a:rPr lang="en-US" b="1" dirty="0" err="1" smtClean="0"/>
              <a:t>dan</a:t>
            </a:r>
            <a:r>
              <a:rPr lang="en-US" b="1" dirty="0" smtClean="0"/>
              <a:t> tile 4 10%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https://www.linkedin.com/pulse/20140613201532-7790303-probability-of-4-in-a-new-tile-in-2048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DOTA 2, </a:t>
            </a:r>
            <a:r>
              <a:rPr lang="en-US" dirty="0" err="1" smtClean="0"/>
              <a:t>jika</a:t>
            </a:r>
            <a:r>
              <a:rPr lang="en-US" dirty="0" smtClean="0"/>
              <a:t> SVEN HP 2183 </a:t>
            </a:r>
            <a:r>
              <a:rPr lang="en-US" dirty="0" err="1" smtClean="0"/>
              <a:t>dan</a:t>
            </a:r>
            <a:r>
              <a:rPr lang="en-US" dirty="0" smtClean="0"/>
              <a:t> armor 11.46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buff lain.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buff negative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Amplify damage (</a:t>
            </a:r>
            <a:r>
              <a:rPr lang="en-US" i="1" dirty="0" err="1" smtClean="0"/>
              <a:t>Ulti</a:t>
            </a:r>
            <a:r>
              <a:rPr lang="en-US" i="1" dirty="0" smtClean="0"/>
              <a:t> </a:t>
            </a:r>
            <a:r>
              <a:rPr lang="en-US" i="1" dirty="0" err="1" smtClean="0"/>
              <a:t>Slardar</a:t>
            </a:r>
            <a:r>
              <a:rPr lang="en-US" i="1" dirty="0" smtClean="0"/>
              <a:t>)</a:t>
            </a:r>
            <a:r>
              <a:rPr lang="en-US" dirty="0" smtClean="0"/>
              <a:t>, yang </a:t>
            </a:r>
            <a:r>
              <a:rPr lang="en-US" dirty="0" err="1" smtClean="0"/>
              <a:t>menyebabkan</a:t>
            </a:r>
            <a:r>
              <a:rPr lang="en-US" dirty="0" smtClean="0"/>
              <a:t> armor </a:t>
            </a:r>
            <a:r>
              <a:rPr lang="en-US" dirty="0" err="1" smtClean="0"/>
              <a:t>sven</a:t>
            </a:r>
            <a:r>
              <a:rPr lang="en-US" dirty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-8.54, </a:t>
            </a:r>
            <a:r>
              <a:rPr lang="en-US" dirty="0" err="1" smtClean="0"/>
              <a:t>apakah</a:t>
            </a:r>
            <a:r>
              <a:rPr lang="en-US" dirty="0" smtClean="0"/>
              <a:t> Sven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damage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1734?</a:t>
            </a:r>
          </a:p>
        </p:txBody>
      </p:sp>
    </p:spTree>
    <p:extLst>
      <p:ext uri="{BB962C8B-B14F-4D97-AF65-F5344CB8AC3E}">
        <p14:creationId xmlns:p14="http://schemas.microsoft.com/office/powerpoint/2010/main" val="1742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err="1" smtClean="0"/>
              <a:t>Iya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+: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+ </a:t>
            </a:r>
            <a:r>
              <a:rPr lang="en-US" i="1" dirty="0"/>
              <a:t>Armor points</a:t>
            </a:r>
            <a:r>
              <a:rPr lang="en-US" dirty="0"/>
              <a:t> × 0.06)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- 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(1 - 0.06 × </a:t>
            </a:r>
            <a:r>
              <a:rPr lang="en-US" i="1" dirty="0"/>
              <a:t>Armor points</a:t>
            </a:r>
            <a:r>
              <a:rPr lang="en-US" dirty="0"/>
              <a:t>) / (1 - 0.12 × </a:t>
            </a:r>
            <a:r>
              <a:rPr lang="en-US" i="1" dirty="0"/>
              <a:t>Armor points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dihitung</a:t>
            </a:r>
            <a:r>
              <a:rPr lang="en-US" b="1" dirty="0" smtClean="0"/>
              <a:t> – </a:t>
            </a:r>
            <a:r>
              <a:rPr lang="en-US" b="1" dirty="0" err="1" smtClean="0"/>
              <a:t>hitung</a:t>
            </a:r>
            <a:r>
              <a:rPr lang="en-US" b="1" dirty="0" smtClean="0"/>
              <a:t> </a:t>
            </a:r>
            <a:r>
              <a:rPr lang="en-US" b="1" dirty="0" err="1" smtClean="0"/>
              <a:t>sven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menahan</a:t>
            </a:r>
            <a:r>
              <a:rPr lang="en-US" b="1" dirty="0" smtClean="0"/>
              <a:t> </a:t>
            </a:r>
            <a:r>
              <a:rPr lang="en-US" dirty="0" smtClean="0"/>
              <a:t>1631 HP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http://dota2.gamepedia.com/Armor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2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284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Alfred Handoko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9</cp:revision>
  <dcterms:created xsi:type="dcterms:W3CDTF">2015-10-07T12:08:32Z</dcterms:created>
  <dcterms:modified xsi:type="dcterms:W3CDTF">2015-10-07T13:42:32Z</dcterms:modified>
</cp:coreProperties>
</file>