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419" r:id="rId3"/>
    <p:sldId id="420" r:id="rId4"/>
    <p:sldId id="348" r:id="rId5"/>
    <p:sldId id="371" r:id="rId6"/>
    <p:sldId id="359" r:id="rId7"/>
    <p:sldId id="360" r:id="rId8"/>
    <p:sldId id="369" r:id="rId9"/>
    <p:sldId id="3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111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B3A9-A64C-4961-A89F-4F40C7C5DC00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41AF-CD13-40E2-BD08-9D27AF09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6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function </a:t>
            </a:r>
            <a:r>
              <a:rPr lang="en-US" dirty="0" err="1" smtClean="0"/>
              <a:t>WriteCookie</a:t>
            </a:r>
            <a:r>
              <a:rPr lang="en-US" dirty="0" smtClean="0"/>
              <a:t>() {  </a:t>
            </a:r>
          </a:p>
          <a:p>
            <a:r>
              <a:rPr lang="en-US" dirty="0" smtClean="0"/>
              <a:t>            if( </a:t>
            </a:r>
            <a:r>
              <a:rPr lang="en-US" dirty="0" err="1" smtClean="0"/>
              <a:t>document.myform.customer.value</a:t>
            </a:r>
            <a:r>
              <a:rPr lang="en-US" dirty="0" smtClean="0"/>
              <a:t> == "" ){  </a:t>
            </a:r>
          </a:p>
          <a:p>
            <a:r>
              <a:rPr lang="en-US" dirty="0" smtClean="0"/>
              <a:t>               alert ("Enter some value!");  </a:t>
            </a:r>
          </a:p>
          <a:p>
            <a:r>
              <a:rPr lang="en-US" dirty="0" smtClean="0"/>
              <a:t>               return;  </a:t>
            </a:r>
          </a:p>
          <a:p>
            <a:r>
              <a:rPr lang="en-US" dirty="0" smtClean="0"/>
              <a:t>            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cookievalue</a:t>
            </a:r>
            <a:r>
              <a:rPr lang="en-US" dirty="0" smtClean="0"/>
              <a:t> = 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encodeURI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(</a:t>
            </a:r>
            <a:r>
              <a:rPr lang="en-US" dirty="0" err="1" smtClean="0"/>
              <a:t>document.myform.customer.value</a:t>
            </a:r>
            <a:r>
              <a:rPr lang="en-US" dirty="0" smtClean="0"/>
              <a:t>) + ";";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document.cookie</a:t>
            </a:r>
            <a:r>
              <a:rPr lang="en-US" dirty="0" smtClean="0"/>
              <a:t> = "name = " + </a:t>
            </a:r>
            <a:r>
              <a:rPr lang="en-US" dirty="0" err="1" smtClean="0"/>
              <a:t>cookievalue</a:t>
            </a:r>
            <a:r>
              <a:rPr lang="en-US" dirty="0" smtClean="0"/>
              <a:t>;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document.write</a:t>
            </a:r>
            <a:r>
              <a:rPr lang="en-US" dirty="0" smtClean="0"/>
              <a:t> ("Setting Cookies : " + "name = " + </a:t>
            </a:r>
            <a:r>
              <a:rPr lang="en-US" dirty="0" err="1" smtClean="0"/>
              <a:t>cookievalue</a:t>
            </a:r>
            <a:r>
              <a:rPr lang="en-US" dirty="0" smtClean="0"/>
              <a:t> );  </a:t>
            </a:r>
          </a:p>
          <a:p>
            <a:r>
              <a:rPr lang="en-US" dirty="0" smtClean="0"/>
              <a:t>         } 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ReadCookie</a:t>
            </a:r>
            <a:r>
              <a:rPr lang="en-US" dirty="0" smtClean="0"/>
              <a:t>() {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allcookies</a:t>
            </a:r>
            <a:r>
              <a:rPr lang="en-US" dirty="0" smtClean="0"/>
              <a:t>  =  </a:t>
            </a:r>
            <a:r>
              <a:rPr lang="en-US" dirty="0" err="1" smtClean="0"/>
              <a:t>document.cookie</a:t>
            </a:r>
            <a:r>
              <a:rPr lang="en-US" dirty="0" smtClean="0"/>
              <a:t>;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document.write</a:t>
            </a:r>
            <a:r>
              <a:rPr lang="en-US" dirty="0" smtClean="0"/>
              <a:t> ("All Cookies : " + </a:t>
            </a:r>
            <a:r>
              <a:rPr lang="en-US" dirty="0" err="1" smtClean="0"/>
              <a:t>allcookies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         </a:t>
            </a:r>
          </a:p>
          <a:p>
            <a:r>
              <a:rPr lang="en-US" dirty="0" smtClean="0"/>
              <a:t>         // Get all the cookies pairs in an array 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cookiearray</a:t>
            </a:r>
            <a:r>
              <a:rPr lang="en-US" dirty="0" smtClean="0"/>
              <a:t> = </a:t>
            </a:r>
            <a:r>
              <a:rPr lang="en-US" dirty="0" err="1" smtClean="0"/>
              <a:t>allcookies.split</a:t>
            </a:r>
            <a:r>
              <a:rPr lang="en-US" dirty="0" smtClean="0"/>
              <a:t>(';');  </a:t>
            </a:r>
          </a:p>
          <a:p>
            <a:r>
              <a:rPr lang="en-US" dirty="0" smtClean="0"/>
              <a:t>         </a:t>
            </a:r>
          </a:p>
          <a:p>
            <a:r>
              <a:rPr lang="en-US" dirty="0" smtClean="0"/>
              <a:t>         // Now take key value pair out of this array  </a:t>
            </a:r>
          </a:p>
          <a:p>
            <a:r>
              <a:rPr lang="en-US" dirty="0" smtClean="0"/>
              <a:t>         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cookiearray.length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  </a:t>
            </a:r>
          </a:p>
          <a:p>
            <a:r>
              <a:rPr lang="en-US" dirty="0" smtClean="0"/>
              <a:t>            name  =  </a:t>
            </a:r>
            <a:r>
              <a:rPr lang="en-US" dirty="0" err="1" smtClean="0"/>
              <a:t>cookiearray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].split('=')[0];  </a:t>
            </a:r>
          </a:p>
          <a:p>
            <a:r>
              <a:rPr lang="en-US" dirty="0" smtClean="0"/>
              <a:t>            value = </a:t>
            </a:r>
            <a:r>
              <a:rPr lang="en-US" dirty="0" err="1" smtClean="0"/>
              <a:t>cookiearray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].split('=')[1];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</a:t>
            </a:r>
            <a:r>
              <a:rPr lang="en-US" dirty="0" err="1" smtClean="0"/>
              <a:t>document.write</a:t>
            </a:r>
            <a:r>
              <a:rPr lang="en-US" dirty="0" smtClean="0"/>
              <a:t> ("Key is : " + name + " and Value is : " + 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"&lt;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/&gt;"</a:t>
            </a:r>
          </a:p>
          <a:p>
            <a:r>
              <a:rPr lang="en-US" dirty="0" smtClean="0"/>
              <a:t>); </a:t>
            </a:r>
          </a:p>
          <a:p>
            <a:r>
              <a:rPr lang="en-US" dirty="0" smtClean="0"/>
              <a:t>         } } </a:t>
            </a:r>
          </a:p>
          <a:p>
            <a:r>
              <a:rPr lang="en-US" dirty="0" smtClean="0"/>
              <a:t>&lt;form name = "</a:t>
            </a:r>
            <a:r>
              <a:rPr lang="en-US" dirty="0" err="1" smtClean="0"/>
              <a:t>myform</a:t>
            </a:r>
            <a:r>
              <a:rPr lang="en-US" dirty="0" smtClean="0"/>
              <a:t>" action = ""&gt; </a:t>
            </a:r>
          </a:p>
          <a:p>
            <a:r>
              <a:rPr lang="en-US" dirty="0" smtClean="0"/>
              <a:t>         &lt;p&gt; click the following button and see the result:&lt;/p&gt; </a:t>
            </a:r>
          </a:p>
          <a:p>
            <a:r>
              <a:rPr lang="en-US" dirty="0" smtClean="0"/>
              <a:t>         &lt;input type = "button" value = "Get Cookie"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ReadCookie</a:t>
            </a:r>
            <a:r>
              <a:rPr lang="en-US" dirty="0" smtClean="0"/>
              <a:t>()"/&gt; </a:t>
            </a:r>
          </a:p>
          <a:p>
            <a:endParaRPr lang="en-US" dirty="0" smtClean="0"/>
          </a:p>
          <a:p>
            <a:r>
              <a:rPr lang="en-US" dirty="0" smtClean="0"/>
              <a:t>Enter name: &lt;input type = "text" name = "customer"/&gt; </a:t>
            </a:r>
          </a:p>
          <a:p>
            <a:r>
              <a:rPr lang="en-US" dirty="0" smtClean="0"/>
              <a:t>         &lt;input type = "button" value = "Set"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WriteCookie</a:t>
            </a:r>
            <a:r>
              <a:rPr lang="en-US" dirty="0" smtClean="0"/>
              <a:t>();"/&gt; </a:t>
            </a:r>
          </a:p>
          <a:p>
            <a:r>
              <a:rPr lang="en-US" dirty="0" smtClean="0"/>
              <a:t>      &lt;/form&gt;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//Storing data:</a:t>
            </a:r>
          </a:p>
          <a:p>
            <a:r>
              <a:rPr lang="en-US" dirty="0" err="1" smtClean="0"/>
              <a:t>myObj</a:t>
            </a:r>
            <a:r>
              <a:rPr lang="en-US" dirty="0" smtClean="0"/>
              <a:t> = {name: "John", age: 31, city: "New York"};</a:t>
            </a:r>
          </a:p>
          <a:p>
            <a:r>
              <a:rPr lang="en-US" dirty="0" err="1" smtClean="0"/>
              <a:t>myJSON</a:t>
            </a:r>
            <a:r>
              <a:rPr lang="en-US" dirty="0" smtClean="0"/>
              <a:t> = </a:t>
            </a:r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myObj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localStorage.setItem</a:t>
            </a:r>
            <a:r>
              <a:rPr lang="en-US" dirty="0" smtClean="0"/>
              <a:t>("</a:t>
            </a:r>
            <a:r>
              <a:rPr lang="en-US" dirty="0" err="1" smtClean="0"/>
              <a:t>testJSON</a:t>
            </a:r>
            <a:r>
              <a:rPr lang="en-US" dirty="0" smtClean="0"/>
              <a:t>", </a:t>
            </a:r>
            <a:r>
              <a:rPr lang="en-US" dirty="0" err="1" smtClean="0"/>
              <a:t>myJSON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//Retrieving data:</a:t>
            </a:r>
          </a:p>
          <a:p>
            <a:r>
              <a:rPr lang="en-US" dirty="0" smtClean="0"/>
              <a:t>text = </a:t>
            </a:r>
            <a:r>
              <a:rPr lang="en-US" dirty="0" err="1" smtClean="0"/>
              <a:t>localStorage.getItem</a:t>
            </a:r>
            <a:r>
              <a:rPr lang="en-US" dirty="0" smtClean="0"/>
              <a:t>("</a:t>
            </a:r>
            <a:r>
              <a:rPr lang="en-US" dirty="0" err="1" smtClean="0"/>
              <a:t>testJSON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(text);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obj.name;</a:t>
            </a:r>
          </a:p>
          <a:p>
            <a:r>
              <a:rPr lang="en-US" dirty="0" smtClean="0"/>
              <a:t>//================================================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 new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xmlhttp.onreadystatechange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function() 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if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this.readyState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== 4 &amp;&amp;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== 200)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myObj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JSON.parse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this.responseText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("demo").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innerHTML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myObj.name;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xmlhttp.open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("GET", "json_demo.txt", true);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xmlhttp.send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sessionStorage</a:t>
            </a:r>
            <a:r>
              <a:rPr lang="en-US" dirty="0" smtClean="0"/>
              <a:t>.(any name)</a:t>
            </a:r>
          </a:p>
          <a:p>
            <a:r>
              <a:rPr lang="en-US" dirty="0" smtClean="0"/>
              <a:t>if( </a:t>
            </a:r>
            <a:r>
              <a:rPr lang="en-US" dirty="0" err="1" smtClean="0"/>
              <a:t>sessionStorage.hits</a:t>
            </a:r>
            <a:r>
              <a:rPr lang="en-US" dirty="0" smtClean="0"/>
              <a:t> 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sessionStorage.hits</a:t>
            </a:r>
            <a:r>
              <a:rPr lang="en-US" dirty="0" smtClean="0"/>
              <a:t> = Number(</a:t>
            </a:r>
            <a:r>
              <a:rPr lang="en-US" dirty="0" err="1" smtClean="0"/>
              <a:t>sessionStorage.hits</a:t>
            </a:r>
            <a:r>
              <a:rPr lang="en-US" dirty="0" smtClean="0"/>
              <a:t>) +1;</a:t>
            </a:r>
          </a:p>
          <a:p>
            <a:r>
              <a:rPr lang="en-US" dirty="0" smtClean="0"/>
              <a:t>         } else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sessionStorage.hits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document.write</a:t>
            </a:r>
            <a:r>
              <a:rPr lang="en-US" dirty="0" smtClean="0"/>
              <a:t>("Total Hits :" + </a:t>
            </a:r>
            <a:r>
              <a:rPr lang="en-US" dirty="0" err="1" smtClean="0"/>
              <a:t>sessionStorage.hits</a:t>
            </a:r>
            <a:r>
              <a:rPr lang="en-US" dirty="0" smtClean="0"/>
              <a:t>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if( </a:t>
            </a:r>
            <a:r>
              <a:rPr lang="en-US" dirty="0" err="1" smtClean="0"/>
              <a:t>localStorage.hits</a:t>
            </a:r>
            <a:r>
              <a:rPr lang="en-US" dirty="0" smtClean="0"/>
              <a:t> 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localStorage.hits</a:t>
            </a:r>
            <a:r>
              <a:rPr lang="en-US" dirty="0" smtClean="0"/>
              <a:t> = Number(</a:t>
            </a:r>
            <a:r>
              <a:rPr lang="en-US" dirty="0" err="1" smtClean="0"/>
              <a:t>localStorage.hits</a:t>
            </a:r>
            <a:r>
              <a:rPr lang="en-US" dirty="0" smtClean="0"/>
              <a:t>) +1;</a:t>
            </a:r>
          </a:p>
          <a:p>
            <a:r>
              <a:rPr lang="en-US" dirty="0" smtClean="0"/>
              <a:t>         } else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localStorage.hits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document.write</a:t>
            </a:r>
            <a:r>
              <a:rPr lang="en-US" dirty="0" smtClean="0"/>
              <a:t>("Total Hits for local :" + </a:t>
            </a:r>
            <a:r>
              <a:rPr lang="en-US" dirty="0" err="1" smtClean="0"/>
              <a:t>localStorage.hits</a:t>
            </a:r>
            <a:r>
              <a:rPr lang="en-US" dirty="0" smtClean="0"/>
              <a:t> );</a:t>
            </a:r>
          </a:p>
          <a:p>
            <a:endParaRPr lang="en-US" dirty="0" smtClean="0"/>
          </a:p>
          <a:p>
            <a:r>
              <a:rPr lang="en-US" dirty="0" smtClean="0"/>
              <a:t>//add</a:t>
            </a:r>
          </a:p>
          <a:p>
            <a:r>
              <a:rPr lang="en-US" dirty="0" err="1" smtClean="0"/>
              <a:t>localStorage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.setItem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'Tom');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get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 smtClean="0"/>
              <a:t> cat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localStorage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.getItem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//delete</a:t>
            </a:r>
          </a:p>
          <a:p>
            <a:r>
              <a:rPr lang="en-US" dirty="0" err="1" smtClean="0"/>
              <a:t>localStorage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.removeItem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//delete all</a:t>
            </a:r>
          </a:p>
          <a:p>
            <a:r>
              <a:rPr lang="en-US" dirty="0" err="1" smtClean="0"/>
              <a:t>localStorage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&lt;div id="demo"&gt;</a:t>
            </a:r>
          </a:p>
          <a:p>
            <a:r>
              <a:rPr lang="en-US" dirty="0" smtClean="0"/>
              <a:t>&lt;h2&gt;The </a:t>
            </a:r>
            <a:r>
              <a:rPr lang="en-US" dirty="0" err="1" smtClean="0"/>
              <a:t>XMLHttpRequest</a:t>
            </a:r>
            <a:r>
              <a:rPr lang="en-US" dirty="0" smtClean="0"/>
              <a:t> Object&lt;/h2&gt;</a:t>
            </a:r>
          </a:p>
          <a:p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loadDoc</a:t>
            </a:r>
            <a:r>
              <a:rPr lang="en-US" dirty="0" smtClean="0"/>
              <a:t>()"&gt;Change Content&lt;/button&gt;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loadDoc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xhttp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xhttp.onreadystatechange</a:t>
            </a:r>
            <a:r>
              <a:rPr lang="en-US" dirty="0" smtClean="0"/>
              <a:t> = function()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this.readyState</a:t>
            </a:r>
            <a:r>
              <a:rPr lang="en-US" dirty="0" smtClean="0"/>
              <a:t> == 4 &amp;&amp; </a:t>
            </a:r>
            <a:r>
              <a:rPr lang="en-US" dirty="0" err="1" smtClean="0"/>
              <a:t>this.status</a:t>
            </a:r>
            <a:r>
              <a:rPr lang="en-US" dirty="0" smtClean="0"/>
              <a:t> == 200)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this.responseText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xhttp.open</a:t>
            </a:r>
            <a:r>
              <a:rPr lang="en-US" dirty="0" smtClean="0"/>
              <a:t>("GET", "info.html", true);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xhttp.send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1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19/03/2023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5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19/03/2023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36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19/03/2023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88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19/03/2023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3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19/03/2023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6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19/03/2023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86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19/03/2023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12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19/03/2023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83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75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19/03/2023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1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19/03/2023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36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19/03/2023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23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5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CC04-FC71-4D90-B1EB-F77A2C21E668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19/03/2023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5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setTimeout</a:t>
            </a:r>
            <a:r>
              <a:rPr lang="en-US" b="0" dirty="0">
                <a:effectLst/>
              </a:rPr>
              <a:t>() Method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calls a function or evaluates an expression after a </a:t>
            </a:r>
            <a:r>
              <a:rPr lang="en-US" dirty="0" smtClean="0"/>
              <a:t>specified </a:t>
            </a:r>
            <a:r>
              <a:rPr lang="en-US" dirty="0"/>
              <a:t>number of milliseconds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 alert(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},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setInterval</a:t>
            </a:r>
            <a:r>
              <a:rPr lang="en-US" b="0" dirty="0">
                <a:effectLst/>
              </a:rPr>
              <a:t>() Method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setInterval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calls a function or evaluates an expression at specified intervals (in milliseconds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setInterval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will continue calling the function until </a:t>
            </a:r>
            <a:r>
              <a:rPr lang="en-US" dirty="0" err="1">
                <a:solidFill>
                  <a:srgbClr val="FF0000"/>
                </a:solidFill>
              </a:rPr>
              <a:t>clearInterval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is called, or the </a:t>
            </a:r>
            <a:r>
              <a:rPr lang="en-US" dirty="0">
                <a:solidFill>
                  <a:srgbClr val="FF0000"/>
                </a:solidFill>
              </a:rPr>
              <a:t>window is closed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 alert(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},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353" y="5204925"/>
            <a:ext cx="8683348" cy="1143000"/>
          </a:xfrm>
        </p:spPr>
        <p:txBody>
          <a:bodyPr/>
          <a:lstStyle/>
          <a:p>
            <a:r>
              <a:rPr lang="en-US" b="0" dirty="0">
                <a:effectLst/>
              </a:rPr>
              <a:t>Cookies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9087" y="731519"/>
            <a:ext cx="10711542" cy="4265023"/>
          </a:xfrm>
        </p:spPr>
        <p:txBody>
          <a:bodyPr>
            <a:normAutofit/>
          </a:bodyPr>
          <a:lstStyle/>
          <a:p>
            <a:r>
              <a:rPr lang="en-US" dirty="0"/>
              <a:t>Your server sends some data to the visitor's browser in the form of a </a:t>
            </a:r>
            <a:r>
              <a:rPr lang="en-US" dirty="0" smtClean="0"/>
              <a:t>cookie</a:t>
            </a:r>
          </a:p>
          <a:p>
            <a:r>
              <a:rPr lang="en-US" dirty="0"/>
              <a:t>Cookies are plain text data record of 5 variable-length fields.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Expires</a:t>
            </a:r>
            <a:r>
              <a:rPr lang="en-US" dirty="0"/>
              <a:t> − The date the cookie will expire. If this is blank, the cookie will expire when the visitor quits the browser.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Domain</a:t>
            </a:r>
            <a:r>
              <a:rPr lang="en-US" dirty="0"/>
              <a:t> − The domain name of your site.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Path</a:t>
            </a:r>
            <a:r>
              <a:rPr lang="en-US" dirty="0"/>
              <a:t> − The path to the directory or web page that sets the cookie. This may be blank</a:t>
            </a:r>
            <a:r>
              <a:rPr lang="en-US" dirty="0" smtClean="0"/>
              <a:t>,.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Secure</a:t>
            </a:r>
            <a:r>
              <a:rPr lang="en-US" dirty="0"/>
              <a:t> − If this field contains the word "secure", then the cookie may only be retrieved with a secure server. 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Name </a:t>
            </a:r>
            <a:r>
              <a:rPr lang="en-US" b="1" dirty="0">
                <a:solidFill>
                  <a:srgbClr val="FF0000"/>
                </a:solidFill>
              </a:rPr>
              <a:t>= Value</a:t>
            </a:r>
            <a:r>
              <a:rPr lang="en-US" dirty="0"/>
              <a:t> − Cookies are set and retrieved in the form of key-value pairs.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7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JSON 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exchanging data between a browser and a server, the data can only be text.</a:t>
            </a:r>
          </a:p>
          <a:p>
            <a:r>
              <a:rPr lang="en-US" dirty="0">
                <a:solidFill>
                  <a:srgbClr val="FF0000"/>
                </a:solidFill>
              </a:rPr>
              <a:t>JSON is text</a:t>
            </a:r>
            <a:r>
              <a:rPr lang="en-US" dirty="0"/>
              <a:t>, and we can convert any JavaScript object into JSON, and send JSON to the server.</a:t>
            </a:r>
          </a:p>
          <a:p>
            <a:r>
              <a:rPr lang="en-US" dirty="0"/>
              <a:t>We can also convert any JSON received from the server into JavaScript objects.</a:t>
            </a:r>
          </a:p>
          <a:p>
            <a:r>
              <a:rPr lang="en-US" dirty="0"/>
              <a:t>This way we can work with the data as JavaScript objects, with no complicated parsing and translations.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Session Storage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>
                <a:solidFill>
                  <a:srgbClr val="FF0000"/>
                </a:solidFill>
              </a:rPr>
              <a:t>Session Storage</a:t>
            </a:r>
            <a:r>
              <a:rPr lang="en-US" dirty="0"/>
              <a:t> is designed for scenarios where the user is carrying out a single transaction, but could be carrying out multiple transactions in different windows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5497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Local Storage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>
                <a:solidFill>
                  <a:srgbClr val="FF0000"/>
                </a:solidFill>
              </a:rPr>
              <a:t>Local Storage</a:t>
            </a:r>
            <a:r>
              <a:rPr lang="en-US" dirty="0"/>
              <a:t> is designed for storage that spans multiple windows, and lasts beyond the current session. In particular, Web applications may wish to store megabytes of user data, such as entire user-authored documents or a user's mailbox, on the client side for performance reasons.</a:t>
            </a:r>
          </a:p>
          <a:p>
            <a:r>
              <a:rPr lang="en-US" dirty="0"/>
              <a:t>Again, </a:t>
            </a:r>
            <a:r>
              <a:rPr lang="en-US" dirty="0">
                <a:solidFill>
                  <a:srgbClr val="FF0000"/>
                </a:solidFill>
              </a:rPr>
              <a:t>cookies</a:t>
            </a:r>
            <a:r>
              <a:rPr lang="en-US" dirty="0"/>
              <a:t> do not handle this case well, because they are transmitted with every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AJAX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XMLHttpRequest</a:t>
            </a:r>
            <a:r>
              <a:rPr lang="en-US" dirty="0"/>
              <a:t> object can be used to exchange data with a web server behind the scenes. This means that it is possible to update parts of a web page, without reloading the whole page.</a:t>
            </a:r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5" y="5531496"/>
            <a:ext cx="10502901" cy="1143000"/>
          </a:xfrm>
        </p:spPr>
        <p:txBody>
          <a:bodyPr/>
          <a:lstStyle/>
          <a:p>
            <a:r>
              <a:rPr lang="en-US" b="0" dirty="0" err="1">
                <a:effectLst/>
              </a:rPr>
              <a:t>XMLHttpRequest</a:t>
            </a:r>
            <a:r>
              <a:rPr lang="en-US" b="0" dirty="0">
                <a:effectLst/>
              </a:rPr>
              <a:t> Object Properties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1115" y="731520"/>
            <a:ext cx="11054442" cy="45752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onreadystatechange</a:t>
            </a:r>
            <a:r>
              <a:rPr lang="en-US" dirty="0"/>
              <a:t>	Defines a function to be called when the </a:t>
            </a:r>
            <a:r>
              <a:rPr lang="en-US" dirty="0" err="1"/>
              <a:t>readyState</a:t>
            </a:r>
            <a:r>
              <a:rPr lang="en-US" dirty="0"/>
              <a:t> property changes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readyState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0</a:t>
            </a:r>
            <a:r>
              <a:rPr lang="en-US" dirty="0"/>
              <a:t>: request not initialized </a:t>
            </a:r>
          </a:p>
          <a:p>
            <a:pPr lvl="1"/>
            <a:r>
              <a:rPr lang="en-US" dirty="0"/>
              <a:t>1: server connection established</a:t>
            </a:r>
          </a:p>
          <a:p>
            <a:pPr lvl="1"/>
            <a:r>
              <a:rPr lang="en-US" dirty="0"/>
              <a:t>2: request received </a:t>
            </a:r>
          </a:p>
          <a:p>
            <a:pPr lvl="1"/>
            <a:r>
              <a:rPr lang="en-US" dirty="0"/>
              <a:t>3: processing request </a:t>
            </a:r>
          </a:p>
          <a:p>
            <a:pPr lvl="1"/>
            <a:r>
              <a:rPr lang="en-US" dirty="0"/>
              <a:t>4: request finished and response is ready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responseText</a:t>
            </a:r>
            <a:r>
              <a:rPr lang="en-US" dirty="0"/>
              <a:t>	Returns the response data as a string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responseXML</a:t>
            </a:r>
            <a:r>
              <a:rPr lang="en-US" dirty="0"/>
              <a:t>	Returns the response data as XML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status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200: "OK"</a:t>
            </a:r>
          </a:p>
          <a:p>
            <a:pPr lvl="1"/>
            <a:r>
              <a:rPr lang="en-US" dirty="0"/>
              <a:t>403: "Forbidden"</a:t>
            </a:r>
          </a:p>
          <a:p>
            <a:pPr lvl="1"/>
            <a:r>
              <a:rPr lang="en-US" dirty="0"/>
              <a:t>404: "Not Found"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statusText</a:t>
            </a:r>
            <a:r>
              <a:rPr lang="en-US" dirty="0"/>
              <a:t>	Returns the status-text (e.g. "OK" or "Not Found")</a:t>
            </a:r>
          </a:p>
        </p:txBody>
      </p:sp>
    </p:spTree>
    <p:extLst>
      <p:ext uri="{BB962C8B-B14F-4D97-AF65-F5344CB8AC3E}">
        <p14:creationId xmlns:p14="http://schemas.microsoft.com/office/powerpoint/2010/main" val="2886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54647</TotalTime>
  <Words>1131</Words>
  <Application>Microsoft Office PowerPoint</Application>
  <PresentationFormat>Widescreen</PresentationFormat>
  <Paragraphs>133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Georgia</vt:lpstr>
      <vt:lpstr>Trebuchet MS</vt:lpstr>
      <vt:lpstr>Office Theme</vt:lpstr>
      <vt:lpstr>1_Slipstream</vt:lpstr>
      <vt:lpstr>setTimeout() Method </vt:lpstr>
      <vt:lpstr>setInterval() Method </vt:lpstr>
      <vt:lpstr>Cookies </vt:lpstr>
      <vt:lpstr>JSON  </vt:lpstr>
      <vt:lpstr>Session Storage </vt:lpstr>
      <vt:lpstr>Local Storage </vt:lpstr>
      <vt:lpstr>AJAX </vt:lpstr>
      <vt:lpstr>XMLHttpRequest Object Properties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ITD-ahmed</dc:creator>
  <cp:lastModifiedBy>Ahmed</cp:lastModifiedBy>
  <cp:revision>397</cp:revision>
  <dcterms:created xsi:type="dcterms:W3CDTF">2018-08-09T09:28:37Z</dcterms:created>
  <dcterms:modified xsi:type="dcterms:W3CDTF">2023-03-20T10:17:16Z</dcterms:modified>
</cp:coreProperties>
</file>