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Thin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ías Rivara" userId="2dcae7d09907f872" providerId="LiveId" clId="{90AA8490-009D-496C-9716-A3DEB9EAC555}"/>
    <pc:docChg chg="undo custSel modSld">
      <pc:chgData name="Matías Rivara" userId="2dcae7d09907f872" providerId="LiveId" clId="{90AA8490-009D-496C-9716-A3DEB9EAC555}" dt="2024-06-12T01:37:42.058" v="2029" actId="20577"/>
      <pc:docMkLst>
        <pc:docMk/>
      </pc:docMkLst>
      <pc:sldChg chg="modSp mod">
        <pc:chgData name="Matías Rivara" userId="2dcae7d09907f872" providerId="LiveId" clId="{90AA8490-009D-496C-9716-A3DEB9EAC555}" dt="2024-06-12T00:25:46.297" v="19" actId="20577"/>
        <pc:sldMkLst>
          <pc:docMk/>
          <pc:sldMk cId="0" sldId="256"/>
        </pc:sldMkLst>
        <pc:spChg chg="mod">
          <ac:chgData name="Matías Rivara" userId="2dcae7d09907f872" providerId="LiveId" clId="{90AA8490-009D-496C-9716-A3DEB9EAC555}" dt="2024-06-12T00:25:46.297" v="19" actId="20577"/>
          <ac:spMkLst>
            <pc:docMk/>
            <pc:sldMk cId="0" sldId="256"/>
            <ac:spMk id="948" creationId="{00000000-0000-0000-0000-000000000000}"/>
          </ac:spMkLst>
        </pc:spChg>
      </pc:sldChg>
      <pc:sldChg chg="addSp delSp modSp mod">
        <pc:chgData name="Matías Rivara" userId="2dcae7d09907f872" providerId="LiveId" clId="{90AA8490-009D-496C-9716-A3DEB9EAC555}" dt="2024-06-12T01:06:04.178" v="600" actId="14100"/>
        <pc:sldMkLst>
          <pc:docMk/>
          <pc:sldMk cId="0" sldId="257"/>
        </pc:sldMkLst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2" creationId="{3FED13E0-80F9-35CC-4A3E-C676E5E55FB9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3" creationId="{195FECC3-B26D-C6F1-5A82-4EFE85AFD9E9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4" creationId="{CB2B7E6A-2D2B-4D07-EA77-8DAC6854FC72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5" creationId="{DBED3989-32AA-35AB-A790-22C540128541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6" creationId="{A4BA959C-74DF-70FB-F83D-857171E47A82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7" creationId="{D3735D11-4326-9272-0D24-F07EF54A2E08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8" creationId="{1A8524F5-5E53-6E89-4128-065FF443C01C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9" creationId="{9C94F35B-66B5-022A-7165-6C0C041E577A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0" creationId="{DE3E4FE2-3563-776C-3716-DAF5001054F5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1" creationId="{456548FF-7FAA-8F9D-FAD4-DF44146C3E4D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2" creationId="{A0364A33-5DF7-6719-1339-A7E075B1C4E7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3" creationId="{9EB565CA-4909-036B-D2FA-F0FB719A2822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4" creationId="{DC0B2E01-DE09-DE61-9495-1D8A3D525597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5" creationId="{BC6A9800-5961-DFD8-869A-4A5B55DC409A}"/>
          </ac:spMkLst>
        </pc:spChg>
        <pc:spChg chg="add 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16" creationId="{453D3EBF-B0D0-CDE4-C8B2-43A369E64511}"/>
          </ac:spMkLst>
        </pc:spChg>
        <pc:spChg chg="add del mod">
          <ac:chgData name="Matías Rivara" userId="2dcae7d09907f872" providerId="LiveId" clId="{90AA8490-009D-496C-9716-A3DEB9EAC555}" dt="2024-06-12T01:01:42.477" v="519" actId="478"/>
          <ac:spMkLst>
            <pc:docMk/>
            <pc:sldMk cId="0" sldId="257"/>
            <ac:spMk id="17" creationId="{4A5B74E2-2E57-B8C3-8E1D-AA05FE13F45C}"/>
          </ac:spMkLst>
        </pc:spChg>
        <pc:spChg chg="add del mod">
          <ac:chgData name="Matías Rivara" userId="2dcae7d09907f872" providerId="LiveId" clId="{90AA8490-009D-496C-9716-A3DEB9EAC555}" dt="2024-06-12T01:01:42.477" v="519" actId="478"/>
          <ac:spMkLst>
            <pc:docMk/>
            <pc:sldMk cId="0" sldId="257"/>
            <ac:spMk id="18" creationId="{9C8020CE-0B4E-726F-55F0-4621742B8249}"/>
          </ac:spMkLst>
        </pc:spChg>
        <pc:spChg chg="add del mod">
          <ac:chgData name="Matías Rivara" userId="2dcae7d09907f872" providerId="LiveId" clId="{90AA8490-009D-496C-9716-A3DEB9EAC555}" dt="2024-06-12T01:01:42.477" v="519" actId="478"/>
          <ac:spMkLst>
            <pc:docMk/>
            <pc:sldMk cId="0" sldId="257"/>
            <ac:spMk id="19" creationId="{BB2A6170-685E-3AEE-139B-E4ABDB6D2096}"/>
          </ac:spMkLst>
        </pc:spChg>
        <pc:spChg chg="mod">
          <ac:chgData name="Matías Rivara" userId="2dcae7d09907f872" providerId="LiveId" clId="{90AA8490-009D-496C-9716-A3DEB9EAC555}" dt="2024-06-12T00:57:56.015" v="170" actId="1076"/>
          <ac:spMkLst>
            <pc:docMk/>
            <pc:sldMk cId="0" sldId="257"/>
            <ac:spMk id="953" creationId="{00000000-0000-0000-0000-000000000000}"/>
          </ac:spMkLst>
        </pc:spChg>
        <pc:spChg chg="mod">
          <ac:chgData name="Matías Rivara" userId="2dcae7d09907f872" providerId="LiveId" clId="{90AA8490-009D-496C-9716-A3DEB9EAC555}" dt="2024-06-12T01:02:33.717" v="523" actId="1076"/>
          <ac:spMkLst>
            <pc:docMk/>
            <pc:sldMk cId="0" sldId="257"/>
            <ac:spMk id="954" creationId="{00000000-0000-0000-0000-000000000000}"/>
          </ac:spMkLst>
        </pc:spChg>
        <pc:cxnChg chg="add mod">
          <ac:chgData name="Matías Rivara" userId="2dcae7d09907f872" providerId="LiveId" clId="{90AA8490-009D-496C-9716-A3DEB9EAC555}" dt="2024-06-12T01:02:58.592" v="525" actId="14100"/>
          <ac:cxnSpMkLst>
            <pc:docMk/>
            <pc:sldMk cId="0" sldId="257"/>
            <ac:cxnSpMk id="21" creationId="{CCEA4415-431B-44F9-53BF-4C0392EDA0B3}"/>
          </ac:cxnSpMkLst>
        </pc:cxnChg>
        <pc:cxnChg chg="add mod">
          <ac:chgData name="Matías Rivara" userId="2dcae7d09907f872" providerId="LiveId" clId="{90AA8490-009D-496C-9716-A3DEB9EAC555}" dt="2024-06-12T01:03:04.079" v="528" actId="14100"/>
          <ac:cxnSpMkLst>
            <pc:docMk/>
            <pc:sldMk cId="0" sldId="257"/>
            <ac:cxnSpMk id="23" creationId="{AF33321E-D10B-9FBC-D9BE-E749C63E77DF}"/>
          </ac:cxnSpMkLst>
        </pc:cxnChg>
        <pc:cxnChg chg="add mod">
          <ac:chgData name="Matías Rivara" userId="2dcae7d09907f872" providerId="LiveId" clId="{90AA8490-009D-496C-9716-A3DEB9EAC555}" dt="2024-06-12T01:03:08.449" v="531" actId="14100"/>
          <ac:cxnSpMkLst>
            <pc:docMk/>
            <pc:sldMk cId="0" sldId="257"/>
            <ac:cxnSpMk id="26" creationId="{68A88DFA-EE40-6E54-298C-A199200F5812}"/>
          </ac:cxnSpMkLst>
        </pc:cxnChg>
        <pc:cxnChg chg="add mod">
          <ac:chgData name="Matías Rivara" userId="2dcae7d09907f872" providerId="LiveId" clId="{90AA8490-009D-496C-9716-A3DEB9EAC555}" dt="2024-06-12T01:03:16.598" v="534" actId="14100"/>
          <ac:cxnSpMkLst>
            <pc:docMk/>
            <pc:sldMk cId="0" sldId="257"/>
            <ac:cxnSpMk id="29" creationId="{953CC713-E308-6BE7-323B-88B1957F1B4A}"/>
          </ac:cxnSpMkLst>
        </pc:cxnChg>
        <pc:cxnChg chg="add mod">
          <ac:chgData name="Matías Rivara" userId="2dcae7d09907f872" providerId="LiveId" clId="{90AA8490-009D-496C-9716-A3DEB9EAC555}" dt="2024-06-12T01:03:34.799" v="537" actId="14100"/>
          <ac:cxnSpMkLst>
            <pc:docMk/>
            <pc:sldMk cId="0" sldId="257"/>
            <ac:cxnSpMk id="928" creationId="{89113847-F32F-E470-AC62-C538463E1C50}"/>
          </ac:cxnSpMkLst>
        </pc:cxnChg>
        <pc:cxnChg chg="add mod">
          <ac:chgData name="Matías Rivara" userId="2dcae7d09907f872" providerId="LiveId" clId="{90AA8490-009D-496C-9716-A3DEB9EAC555}" dt="2024-06-12T01:03:41.094" v="540" actId="14100"/>
          <ac:cxnSpMkLst>
            <pc:docMk/>
            <pc:sldMk cId="0" sldId="257"/>
            <ac:cxnSpMk id="931" creationId="{AA898E6C-B628-B47D-612C-B8E8DB3061AC}"/>
          </ac:cxnSpMkLst>
        </pc:cxnChg>
        <pc:cxnChg chg="add mod">
          <ac:chgData name="Matías Rivara" userId="2dcae7d09907f872" providerId="LiveId" clId="{90AA8490-009D-496C-9716-A3DEB9EAC555}" dt="2024-06-12T01:03:48.411" v="543" actId="14100"/>
          <ac:cxnSpMkLst>
            <pc:docMk/>
            <pc:sldMk cId="0" sldId="257"/>
            <ac:cxnSpMk id="934" creationId="{D2D5537B-697E-99FF-9BB9-0A887F97D840}"/>
          </ac:cxnSpMkLst>
        </pc:cxnChg>
        <pc:cxnChg chg="add mod">
          <ac:chgData name="Matías Rivara" userId="2dcae7d09907f872" providerId="LiveId" clId="{90AA8490-009D-496C-9716-A3DEB9EAC555}" dt="2024-06-12T01:03:59.176" v="547" actId="14100"/>
          <ac:cxnSpMkLst>
            <pc:docMk/>
            <pc:sldMk cId="0" sldId="257"/>
            <ac:cxnSpMk id="937" creationId="{EA661C74-B4F4-671E-57E9-754BD91CACB7}"/>
          </ac:cxnSpMkLst>
        </pc:cxnChg>
        <pc:cxnChg chg="add mod">
          <ac:chgData name="Matías Rivara" userId="2dcae7d09907f872" providerId="LiveId" clId="{90AA8490-009D-496C-9716-A3DEB9EAC555}" dt="2024-06-12T01:04:03.503" v="550" actId="14100"/>
          <ac:cxnSpMkLst>
            <pc:docMk/>
            <pc:sldMk cId="0" sldId="257"/>
            <ac:cxnSpMk id="941" creationId="{08C60B35-28FA-B5DA-9747-92A9CD18364A}"/>
          </ac:cxnSpMkLst>
        </pc:cxnChg>
        <pc:cxnChg chg="add mod">
          <ac:chgData name="Matías Rivara" userId="2dcae7d09907f872" providerId="LiveId" clId="{90AA8490-009D-496C-9716-A3DEB9EAC555}" dt="2024-06-12T01:04:07.518" v="553" actId="14100"/>
          <ac:cxnSpMkLst>
            <pc:docMk/>
            <pc:sldMk cId="0" sldId="257"/>
            <ac:cxnSpMk id="944" creationId="{9074BB8D-F218-8B65-4F73-68B8EDCF3D2E}"/>
          </ac:cxnSpMkLst>
        </pc:cxnChg>
        <pc:cxnChg chg="add mod">
          <ac:chgData name="Matías Rivara" userId="2dcae7d09907f872" providerId="LiveId" clId="{90AA8490-009D-496C-9716-A3DEB9EAC555}" dt="2024-06-12T01:04:12.428" v="556" actId="14100"/>
          <ac:cxnSpMkLst>
            <pc:docMk/>
            <pc:sldMk cId="0" sldId="257"/>
            <ac:cxnSpMk id="947" creationId="{AF7C6BF5-53BA-A191-DD58-2E405BF6E68E}"/>
          </ac:cxnSpMkLst>
        </pc:cxnChg>
        <pc:cxnChg chg="add mod">
          <ac:chgData name="Matías Rivara" userId="2dcae7d09907f872" providerId="LiveId" clId="{90AA8490-009D-496C-9716-A3DEB9EAC555}" dt="2024-06-12T01:04:24.593" v="559" actId="14100"/>
          <ac:cxnSpMkLst>
            <pc:docMk/>
            <pc:sldMk cId="0" sldId="257"/>
            <ac:cxnSpMk id="950" creationId="{05694E7A-5A20-EA26-D07D-D0FFB1831C92}"/>
          </ac:cxnSpMkLst>
        </pc:cxnChg>
        <pc:cxnChg chg="add mod">
          <ac:chgData name="Matías Rivara" userId="2dcae7d09907f872" providerId="LiveId" clId="{90AA8490-009D-496C-9716-A3DEB9EAC555}" dt="2024-06-12T01:04:32.887" v="562" actId="14100"/>
          <ac:cxnSpMkLst>
            <pc:docMk/>
            <pc:sldMk cId="0" sldId="257"/>
            <ac:cxnSpMk id="955" creationId="{7962858B-A9D2-35A0-EEF2-4E9ABC8FAEA8}"/>
          </ac:cxnSpMkLst>
        </pc:cxnChg>
        <pc:cxnChg chg="add mod">
          <ac:chgData name="Matías Rivara" userId="2dcae7d09907f872" providerId="LiveId" clId="{90AA8490-009D-496C-9716-A3DEB9EAC555}" dt="2024-06-12T01:04:37.317" v="565" actId="14100"/>
          <ac:cxnSpMkLst>
            <pc:docMk/>
            <pc:sldMk cId="0" sldId="257"/>
            <ac:cxnSpMk id="958" creationId="{DB2719E8-2EE4-2E18-E5AD-7CF71E2E4112}"/>
          </ac:cxnSpMkLst>
        </pc:cxnChg>
        <pc:cxnChg chg="add mod">
          <ac:chgData name="Matías Rivara" userId="2dcae7d09907f872" providerId="LiveId" clId="{90AA8490-009D-496C-9716-A3DEB9EAC555}" dt="2024-06-12T01:04:42.207" v="568" actId="14100"/>
          <ac:cxnSpMkLst>
            <pc:docMk/>
            <pc:sldMk cId="0" sldId="257"/>
            <ac:cxnSpMk id="961" creationId="{98539D8E-2197-02FB-F20A-C9D9B9B1083C}"/>
          </ac:cxnSpMkLst>
        </pc:cxnChg>
        <pc:cxnChg chg="add mod">
          <ac:chgData name="Matías Rivara" userId="2dcae7d09907f872" providerId="LiveId" clId="{90AA8490-009D-496C-9716-A3DEB9EAC555}" dt="2024-06-12T01:04:48.003" v="571" actId="14100"/>
          <ac:cxnSpMkLst>
            <pc:docMk/>
            <pc:sldMk cId="0" sldId="257"/>
            <ac:cxnSpMk id="964" creationId="{1138A49C-470C-CC98-B4B9-0A888D66AC7A}"/>
          </ac:cxnSpMkLst>
        </pc:cxnChg>
        <pc:cxnChg chg="add mod">
          <ac:chgData name="Matías Rivara" userId="2dcae7d09907f872" providerId="LiveId" clId="{90AA8490-009D-496C-9716-A3DEB9EAC555}" dt="2024-06-12T01:04:52.444" v="574" actId="14100"/>
          <ac:cxnSpMkLst>
            <pc:docMk/>
            <pc:sldMk cId="0" sldId="257"/>
            <ac:cxnSpMk id="967" creationId="{21ED5DA2-D42E-EC21-2477-FF1DB7FA9D4D}"/>
          </ac:cxnSpMkLst>
        </pc:cxnChg>
        <pc:cxnChg chg="add mod">
          <ac:chgData name="Matías Rivara" userId="2dcae7d09907f872" providerId="LiveId" clId="{90AA8490-009D-496C-9716-A3DEB9EAC555}" dt="2024-06-12T01:05:23.760" v="579" actId="208"/>
          <ac:cxnSpMkLst>
            <pc:docMk/>
            <pc:sldMk cId="0" sldId="257"/>
            <ac:cxnSpMk id="970" creationId="{99F055FC-5C9E-E7DD-29A4-44AAF48E40DF}"/>
          </ac:cxnSpMkLst>
        </pc:cxnChg>
        <pc:cxnChg chg="add mod">
          <ac:chgData name="Matías Rivara" userId="2dcae7d09907f872" providerId="LiveId" clId="{90AA8490-009D-496C-9716-A3DEB9EAC555}" dt="2024-06-12T01:05:37.394" v="582" actId="14100"/>
          <ac:cxnSpMkLst>
            <pc:docMk/>
            <pc:sldMk cId="0" sldId="257"/>
            <ac:cxnSpMk id="973" creationId="{2076D307-6E79-2D15-A994-95BED3330BCC}"/>
          </ac:cxnSpMkLst>
        </pc:cxnChg>
        <pc:cxnChg chg="add mod">
          <ac:chgData name="Matías Rivara" userId="2dcae7d09907f872" providerId="LiveId" clId="{90AA8490-009D-496C-9716-A3DEB9EAC555}" dt="2024-06-12T01:05:41.010" v="585" actId="14100"/>
          <ac:cxnSpMkLst>
            <pc:docMk/>
            <pc:sldMk cId="0" sldId="257"/>
            <ac:cxnSpMk id="976" creationId="{D6605E69-F300-F961-8D79-E790912755B6}"/>
          </ac:cxnSpMkLst>
        </pc:cxnChg>
        <pc:cxnChg chg="add mod">
          <ac:chgData name="Matías Rivara" userId="2dcae7d09907f872" providerId="LiveId" clId="{90AA8490-009D-496C-9716-A3DEB9EAC555}" dt="2024-06-12T01:05:45.446" v="588" actId="14100"/>
          <ac:cxnSpMkLst>
            <pc:docMk/>
            <pc:sldMk cId="0" sldId="257"/>
            <ac:cxnSpMk id="979" creationId="{731C18A7-6A6B-6AFE-5D93-6CB2C8AE7301}"/>
          </ac:cxnSpMkLst>
        </pc:cxnChg>
        <pc:cxnChg chg="add mod">
          <ac:chgData name="Matías Rivara" userId="2dcae7d09907f872" providerId="LiveId" clId="{90AA8490-009D-496C-9716-A3DEB9EAC555}" dt="2024-06-12T01:05:49.729" v="591" actId="14100"/>
          <ac:cxnSpMkLst>
            <pc:docMk/>
            <pc:sldMk cId="0" sldId="257"/>
            <ac:cxnSpMk id="982" creationId="{125D016A-FE89-883A-F43A-B815B3131625}"/>
          </ac:cxnSpMkLst>
        </pc:cxnChg>
        <pc:cxnChg chg="add mod">
          <ac:chgData name="Matías Rivara" userId="2dcae7d09907f872" providerId="LiveId" clId="{90AA8490-009D-496C-9716-A3DEB9EAC555}" dt="2024-06-12T01:05:54.763" v="594" actId="14100"/>
          <ac:cxnSpMkLst>
            <pc:docMk/>
            <pc:sldMk cId="0" sldId="257"/>
            <ac:cxnSpMk id="985" creationId="{C939A926-0599-494E-D18D-05E9197532BD}"/>
          </ac:cxnSpMkLst>
        </pc:cxnChg>
        <pc:cxnChg chg="add mod">
          <ac:chgData name="Matías Rivara" userId="2dcae7d09907f872" providerId="LiveId" clId="{90AA8490-009D-496C-9716-A3DEB9EAC555}" dt="2024-06-12T01:05:59.418" v="597" actId="14100"/>
          <ac:cxnSpMkLst>
            <pc:docMk/>
            <pc:sldMk cId="0" sldId="257"/>
            <ac:cxnSpMk id="988" creationId="{1712E028-CE78-55B2-9A60-8D7BC4B22BC7}"/>
          </ac:cxnSpMkLst>
        </pc:cxnChg>
        <pc:cxnChg chg="add mod">
          <ac:chgData name="Matías Rivara" userId="2dcae7d09907f872" providerId="LiveId" clId="{90AA8490-009D-496C-9716-A3DEB9EAC555}" dt="2024-06-12T01:06:04.178" v="600" actId="14100"/>
          <ac:cxnSpMkLst>
            <pc:docMk/>
            <pc:sldMk cId="0" sldId="257"/>
            <ac:cxnSpMk id="991" creationId="{1607018B-4B9E-5309-2727-8BE05712DFA6}"/>
          </ac:cxnSpMkLst>
        </pc:cxnChg>
      </pc:sldChg>
      <pc:sldChg chg="modSp mod">
        <pc:chgData name="Matías Rivara" userId="2dcae7d09907f872" providerId="LiveId" clId="{90AA8490-009D-496C-9716-A3DEB9EAC555}" dt="2024-06-12T01:33:19.295" v="1365" actId="20577"/>
        <pc:sldMkLst>
          <pc:docMk/>
          <pc:sldMk cId="0" sldId="258"/>
        </pc:sldMkLst>
        <pc:spChg chg="mod">
          <ac:chgData name="Matías Rivara" userId="2dcae7d09907f872" providerId="LiveId" clId="{90AA8490-009D-496C-9716-A3DEB9EAC555}" dt="2024-06-12T01:33:19.295" v="1365" actId="20577"/>
          <ac:spMkLst>
            <pc:docMk/>
            <pc:sldMk cId="0" sldId="258"/>
            <ac:spMk id="961" creationId="{00000000-0000-0000-0000-000000000000}"/>
          </ac:spMkLst>
        </pc:spChg>
      </pc:sldChg>
      <pc:sldChg chg="modSp mod">
        <pc:chgData name="Matías Rivara" userId="2dcae7d09907f872" providerId="LiveId" clId="{90AA8490-009D-496C-9716-A3DEB9EAC555}" dt="2024-06-12T01:37:42.058" v="2029" actId="20577"/>
        <pc:sldMkLst>
          <pc:docMk/>
          <pc:sldMk cId="0" sldId="259"/>
        </pc:sldMkLst>
        <pc:spChg chg="mod">
          <ac:chgData name="Matías Rivara" userId="2dcae7d09907f872" providerId="LiveId" clId="{90AA8490-009D-496C-9716-A3DEB9EAC555}" dt="2024-06-12T01:37:42.058" v="2029" actId="20577"/>
          <ac:spMkLst>
            <pc:docMk/>
            <pc:sldMk cId="0" sldId="259"/>
            <ac:spMk id="9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Nombre estudiante: Matías Rivara T.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Generación: 14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1634424" y="219940"/>
            <a:ext cx="5875151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1.Habilidades, </a:t>
            </a:r>
            <a:r>
              <a:rPr lang="es-419" sz="2000" dirty="0">
                <a:solidFill>
                  <a:srgbClr val="00B050"/>
                </a:solidFill>
              </a:rPr>
              <a:t>metodologías</a:t>
            </a:r>
            <a:r>
              <a:rPr lang="es-419" sz="2000" dirty="0"/>
              <a:t> </a:t>
            </a:r>
            <a:r>
              <a:rPr lang="es-419" sz="2000" dirty="0">
                <a:solidFill>
                  <a:srgbClr val="002060"/>
                </a:solidFill>
              </a:rPr>
              <a:t>y mercado laboral</a:t>
            </a:r>
            <a:endParaRPr sz="2000" dirty="0">
              <a:solidFill>
                <a:srgbClr val="002060"/>
              </a:solidFill>
            </a:endParaRPr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xfrm flipH="1">
            <a:off x="1517069" y="1385454"/>
            <a:ext cx="1880755" cy="3255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 i="0" dirty="0">
                <a:solidFill>
                  <a:schemeClr val="accent1"/>
                </a:solidFill>
              </a:rPr>
              <a:t>Innovar y crear</a:t>
            </a:r>
            <a:endParaRPr sz="1050" i="0" dirty="0">
              <a:solidFill>
                <a:schemeClr val="accent1"/>
              </a:solidFill>
            </a:endParaRPr>
          </a:p>
        </p:txBody>
      </p:sp>
      <p:sp>
        <p:nvSpPr>
          <p:cNvPr id="2" name="Google Shape;954;p81">
            <a:extLst>
              <a:ext uri="{FF2B5EF4-FFF2-40B4-BE49-F238E27FC236}">
                <a16:creationId xmlns:a16="http://schemas.microsoft.com/office/drawing/2014/main" id="{3FED13E0-80F9-35CC-4A3E-C676E5E55FB9}"/>
              </a:ext>
            </a:extLst>
          </p:cNvPr>
          <p:cNvSpPr txBox="1">
            <a:spLocks/>
          </p:cNvSpPr>
          <p:nvPr/>
        </p:nvSpPr>
        <p:spPr>
          <a:xfrm flipH="1">
            <a:off x="1517069" y="1797627"/>
            <a:ext cx="1880755" cy="325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chemeClr val="accent1"/>
                </a:solidFill>
              </a:rPr>
              <a:t>Capacidad de adaptación</a:t>
            </a:r>
          </a:p>
        </p:txBody>
      </p:sp>
      <p:sp>
        <p:nvSpPr>
          <p:cNvPr id="3" name="Google Shape;954;p81">
            <a:extLst>
              <a:ext uri="{FF2B5EF4-FFF2-40B4-BE49-F238E27FC236}">
                <a16:creationId xmlns:a16="http://schemas.microsoft.com/office/drawing/2014/main" id="{195FECC3-B26D-C6F1-5A82-4EFE85AFD9E9}"/>
              </a:ext>
            </a:extLst>
          </p:cNvPr>
          <p:cNvSpPr txBox="1">
            <a:spLocks/>
          </p:cNvSpPr>
          <p:nvPr/>
        </p:nvSpPr>
        <p:spPr>
          <a:xfrm flipH="1">
            <a:off x="1517068" y="2209800"/>
            <a:ext cx="1880755" cy="325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chemeClr val="accent1"/>
                </a:solidFill>
              </a:rPr>
              <a:t>Trabajo en equipo</a:t>
            </a:r>
          </a:p>
        </p:txBody>
      </p:sp>
      <p:sp>
        <p:nvSpPr>
          <p:cNvPr id="4" name="Google Shape;954;p81">
            <a:extLst>
              <a:ext uri="{FF2B5EF4-FFF2-40B4-BE49-F238E27FC236}">
                <a16:creationId xmlns:a16="http://schemas.microsoft.com/office/drawing/2014/main" id="{CB2B7E6A-2D2B-4D07-EA77-8DAC6854FC72}"/>
              </a:ext>
            </a:extLst>
          </p:cNvPr>
          <p:cNvSpPr txBox="1">
            <a:spLocks/>
          </p:cNvSpPr>
          <p:nvPr/>
        </p:nvSpPr>
        <p:spPr>
          <a:xfrm flipH="1">
            <a:off x="1517067" y="2621973"/>
            <a:ext cx="1880755" cy="325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chemeClr val="accent1"/>
                </a:solidFill>
              </a:rPr>
              <a:t>Comunicar correctamente</a:t>
            </a:r>
          </a:p>
        </p:txBody>
      </p:sp>
      <p:sp>
        <p:nvSpPr>
          <p:cNvPr id="5" name="Google Shape;954;p81">
            <a:extLst>
              <a:ext uri="{FF2B5EF4-FFF2-40B4-BE49-F238E27FC236}">
                <a16:creationId xmlns:a16="http://schemas.microsoft.com/office/drawing/2014/main" id="{DBED3989-32AA-35AB-A790-22C540128541}"/>
              </a:ext>
            </a:extLst>
          </p:cNvPr>
          <p:cNvSpPr txBox="1">
            <a:spLocks/>
          </p:cNvSpPr>
          <p:nvPr/>
        </p:nvSpPr>
        <p:spPr>
          <a:xfrm flipH="1">
            <a:off x="1517066" y="3034146"/>
            <a:ext cx="1880755" cy="325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chemeClr val="accent1"/>
                </a:solidFill>
              </a:rPr>
              <a:t>Saber tomar decisiones</a:t>
            </a:r>
          </a:p>
        </p:txBody>
      </p:sp>
      <p:sp>
        <p:nvSpPr>
          <p:cNvPr id="6" name="Google Shape;954;p81">
            <a:extLst>
              <a:ext uri="{FF2B5EF4-FFF2-40B4-BE49-F238E27FC236}">
                <a16:creationId xmlns:a16="http://schemas.microsoft.com/office/drawing/2014/main" id="{A4BA959C-74DF-70FB-F83D-857171E47A82}"/>
              </a:ext>
            </a:extLst>
          </p:cNvPr>
          <p:cNvSpPr txBox="1">
            <a:spLocks/>
          </p:cNvSpPr>
          <p:nvPr/>
        </p:nvSpPr>
        <p:spPr>
          <a:xfrm flipH="1">
            <a:off x="1517066" y="3446319"/>
            <a:ext cx="1880755" cy="325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chemeClr val="accent1"/>
                </a:solidFill>
              </a:rPr>
              <a:t>Tener iniciativa</a:t>
            </a:r>
          </a:p>
        </p:txBody>
      </p:sp>
      <p:sp>
        <p:nvSpPr>
          <p:cNvPr id="7" name="Google Shape;954;p81">
            <a:extLst>
              <a:ext uri="{FF2B5EF4-FFF2-40B4-BE49-F238E27FC236}">
                <a16:creationId xmlns:a16="http://schemas.microsoft.com/office/drawing/2014/main" id="{D3735D11-4326-9272-0D24-F07EF54A2E08}"/>
              </a:ext>
            </a:extLst>
          </p:cNvPr>
          <p:cNvSpPr txBox="1">
            <a:spLocks/>
          </p:cNvSpPr>
          <p:nvPr/>
        </p:nvSpPr>
        <p:spPr>
          <a:xfrm flipH="1">
            <a:off x="4017814" y="973281"/>
            <a:ext cx="1880755" cy="325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Desarrollo </a:t>
            </a:r>
            <a:r>
              <a:rPr lang="es-419" sz="1050" dirty="0">
                <a:solidFill>
                  <a:srgbClr val="00B050"/>
                </a:solidFill>
              </a:rPr>
              <a:t>front-end</a:t>
            </a:r>
          </a:p>
        </p:txBody>
      </p:sp>
      <p:sp>
        <p:nvSpPr>
          <p:cNvPr id="8" name="Google Shape;954;p81">
            <a:extLst>
              <a:ext uri="{FF2B5EF4-FFF2-40B4-BE49-F238E27FC236}">
                <a16:creationId xmlns:a16="http://schemas.microsoft.com/office/drawing/2014/main" id="{1A8524F5-5E53-6E89-4128-065FF443C01C}"/>
              </a:ext>
            </a:extLst>
          </p:cNvPr>
          <p:cNvSpPr txBox="1">
            <a:spLocks/>
          </p:cNvSpPr>
          <p:nvPr/>
        </p:nvSpPr>
        <p:spPr>
          <a:xfrm flipH="1">
            <a:off x="4017814" y="1385454"/>
            <a:ext cx="1880755" cy="325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BD relacionales</a:t>
            </a:r>
          </a:p>
        </p:txBody>
      </p:sp>
      <p:sp>
        <p:nvSpPr>
          <p:cNvPr id="9" name="Google Shape;954;p81">
            <a:extLst>
              <a:ext uri="{FF2B5EF4-FFF2-40B4-BE49-F238E27FC236}">
                <a16:creationId xmlns:a16="http://schemas.microsoft.com/office/drawing/2014/main" id="{9C94F35B-66B5-022A-7165-6C0C041E577A}"/>
              </a:ext>
            </a:extLst>
          </p:cNvPr>
          <p:cNvSpPr txBox="1">
            <a:spLocks/>
          </p:cNvSpPr>
          <p:nvPr/>
        </p:nvSpPr>
        <p:spPr>
          <a:xfrm flipH="1">
            <a:off x="4017813" y="1797627"/>
            <a:ext cx="1880755" cy="325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Ruby on Rails</a:t>
            </a:r>
          </a:p>
        </p:txBody>
      </p:sp>
      <p:sp>
        <p:nvSpPr>
          <p:cNvPr id="10" name="Google Shape;954;p81">
            <a:extLst>
              <a:ext uri="{FF2B5EF4-FFF2-40B4-BE49-F238E27FC236}">
                <a16:creationId xmlns:a16="http://schemas.microsoft.com/office/drawing/2014/main" id="{DE3E4FE2-3563-776C-3716-DAF5001054F5}"/>
              </a:ext>
            </a:extLst>
          </p:cNvPr>
          <p:cNvSpPr txBox="1">
            <a:spLocks/>
          </p:cNvSpPr>
          <p:nvPr/>
        </p:nvSpPr>
        <p:spPr>
          <a:xfrm flipH="1">
            <a:off x="4017812" y="2209800"/>
            <a:ext cx="1880755" cy="325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Diseño de producto</a:t>
            </a:r>
          </a:p>
        </p:txBody>
      </p:sp>
      <p:sp>
        <p:nvSpPr>
          <p:cNvPr id="11" name="Google Shape;954;p81">
            <a:extLst>
              <a:ext uri="{FF2B5EF4-FFF2-40B4-BE49-F238E27FC236}">
                <a16:creationId xmlns:a16="http://schemas.microsoft.com/office/drawing/2014/main" id="{456548FF-7FAA-8F9D-FAD4-DF44146C3E4D}"/>
              </a:ext>
            </a:extLst>
          </p:cNvPr>
          <p:cNvSpPr txBox="1">
            <a:spLocks/>
          </p:cNvSpPr>
          <p:nvPr/>
        </p:nvSpPr>
        <p:spPr>
          <a:xfrm flipH="1">
            <a:off x="4017811" y="2621973"/>
            <a:ext cx="1880755" cy="325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Emprendimiento y </a:t>
            </a:r>
            <a:r>
              <a:rPr lang="es-419" sz="1050" dirty="0">
                <a:solidFill>
                  <a:srgbClr val="00B050"/>
                </a:solidFill>
              </a:rPr>
              <a:t>startups</a:t>
            </a:r>
          </a:p>
        </p:txBody>
      </p:sp>
      <p:sp>
        <p:nvSpPr>
          <p:cNvPr id="12" name="Google Shape;954;p81">
            <a:extLst>
              <a:ext uri="{FF2B5EF4-FFF2-40B4-BE49-F238E27FC236}">
                <a16:creationId xmlns:a16="http://schemas.microsoft.com/office/drawing/2014/main" id="{A0364A33-5DF7-6719-1339-A7E075B1C4E7}"/>
              </a:ext>
            </a:extLst>
          </p:cNvPr>
          <p:cNvSpPr txBox="1">
            <a:spLocks/>
          </p:cNvSpPr>
          <p:nvPr/>
        </p:nvSpPr>
        <p:spPr>
          <a:xfrm flipH="1">
            <a:off x="4017809" y="3034145"/>
            <a:ext cx="1880755" cy="519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Portafolio de producto digital</a:t>
            </a:r>
          </a:p>
        </p:txBody>
      </p:sp>
      <p:sp>
        <p:nvSpPr>
          <p:cNvPr id="13" name="Google Shape;954;p81">
            <a:extLst>
              <a:ext uri="{FF2B5EF4-FFF2-40B4-BE49-F238E27FC236}">
                <a16:creationId xmlns:a16="http://schemas.microsoft.com/office/drawing/2014/main" id="{9EB565CA-4909-036B-D2FA-F0FB719A2822}"/>
              </a:ext>
            </a:extLst>
          </p:cNvPr>
          <p:cNvSpPr txBox="1">
            <a:spLocks/>
          </p:cNvSpPr>
          <p:nvPr/>
        </p:nvSpPr>
        <p:spPr>
          <a:xfrm flipH="1">
            <a:off x="4017808" y="3640279"/>
            <a:ext cx="1880755" cy="325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B050"/>
                </a:solidFill>
              </a:rPr>
              <a:t>Empleabilidad</a:t>
            </a:r>
            <a:endParaRPr lang="es-419" sz="1050" dirty="0">
              <a:solidFill>
                <a:srgbClr val="00B050"/>
              </a:solidFill>
            </a:endParaRPr>
          </a:p>
        </p:txBody>
      </p:sp>
      <p:sp>
        <p:nvSpPr>
          <p:cNvPr id="14" name="Google Shape;954;p81">
            <a:extLst>
              <a:ext uri="{FF2B5EF4-FFF2-40B4-BE49-F238E27FC236}">
                <a16:creationId xmlns:a16="http://schemas.microsoft.com/office/drawing/2014/main" id="{DC0B2E01-DE09-DE61-9495-1D8A3D525597}"/>
              </a:ext>
            </a:extLst>
          </p:cNvPr>
          <p:cNvSpPr txBox="1">
            <a:spLocks/>
          </p:cNvSpPr>
          <p:nvPr/>
        </p:nvSpPr>
        <p:spPr>
          <a:xfrm flipH="1">
            <a:off x="6518552" y="1711037"/>
            <a:ext cx="1880755" cy="3255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2060"/>
                </a:solidFill>
              </a:rPr>
              <a:t>Técnicas de UX/UI</a:t>
            </a:r>
          </a:p>
        </p:txBody>
      </p:sp>
      <p:sp>
        <p:nvSpPr>
          <p:cNvPr id="15" name="Google Shape;954;p81">
            <a:extLst>
              <a:ext uri="{FF2B5EF4-FFF2-40B4-BE49-F238E27FC236}">
                <a16:creationId xmlns:a16="http://schemas.microsoft.com/office/drawing/2014/main" id="{BC6A9800-5961-DFD8-869A-4A5B55DC409A}"/>
              </a:ext>
            </a:extLst>
          </p:cNvPr>
          <p:cNvSpPr txBox="1">
            <a:spLocks/>
          </p:cNvSpPr>
          <p:nvPr/>
        </p:nvSpPr>
        <p:spPr>
          <a:xfrm flipH="1">
            <a:off x="6518551" y="2123210"/>
            <a:ext cx="1880755" cy="412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2060"/>
                </a:solidFill>
              </a:rPr>
              <a:t>Desarrollo de aplicaciones web MVC</a:t>
            </a:r>
          </a:p>
        </p:txBody>
      </p:sp>
      <p:sp>
        <p:nvSpPr>
          <p:cNvPr id="16" name="Google Shape;954;p81">
            <a:extLst>
              <a:ext uri="{FF2B5EF4-FFF2-40B4-BE49-F238E27FC236}">
                <a16:creationId xmlns:a16="http://schemas.microsoft.com/office/drawing/2014/main" id="{453D3EBF-B0D0-CDE4-C8B2-43A369E64511}"/>
              </a:ext>
            </a:extLst>
          </p:cNvPr>
          <p:cNvSpPr txBox="1">
            <a:spLocks/>
          </p:cNvSpPr>
          <p:nvPr/>
        </p:nvSpPr>
        <p:spPr>
          <a:xfrm flipH="1">
            <a:off x="6518552" y="2621973"/>
            <a:ext cx="1880755" cy="4710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 i="1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s-419" sz="1050" i="0" dirty="0">
                <a:solidFill>
                  <a:srgbClr val="002060"/>
                </a:solidFill>
              </a:rPr>
              <a:t>Aplicar diferentes etapas de </a:t>
            </a:r>
            <a:r>
              <a:rPr lang="es-419" sz="1050" dirty="0">
                <a:solidFill>
                  <a:srgbClr val="002060"/>
                </a:solidFill>
              </a:rPr>
              <a:t>lean startup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EA4415-431B-44F9-53BF-4C0392EDA0B3}"/>
              </a:ext>
            </a:extLst>
          </p:cNvPr>
          <p:cNvCxnSpPr>
            <a:cxnSpLocks/>
            <a:stCxn id="954" idx="1"/>
            <a:endCxn id="7" idx="3"/>
          </p:cNvCxnSpPr>
          <p:nvPr/>
        </p:nvCxnSpPr>
        <p:spPr>
          <a:xfrm flipV="1">
            <a:off x="3397824" y="1136073"/>
            <a:ext cx="619990" cy="4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F33321E-D10B-9FBC-D9BE-E749C63E77DF}"/>
              </a:ext>
            </a:extLst>
          </p:cNvPr>
          <p:cNvCxnSpPr>
            <a:cxnSpLocks/>
            <a:stCxn id="954" idx="1"/>
            <a:endCxn id="8" idx="3"/>
          </p:cNvCxnSpPr>
          <p:nvPr/>
        </p:nvCxnSpPr>
        <p:spPr>
          <a:xfrm>
            <a:off x="3397824" y="1548246"/>
            <a:ext cx="61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8A88DFA-EE40-6E54-298C-A199200F5812}"/>
              </a:ext>
            </a:extLst>
          </p:cNvPr>
          <p:cNvCxnSpPr>
            <a:cxnSpLocks/>
            <a:stCxn id="954" idx="1"/>
            <a:endCxn id="9" idx="3"/>
          </p:cNvCxnSpPr>
          <p:nvPr/>
        </p:nvCxnSpPr>
        <p:spPr>
          <a:xfrm>
            <a:off x="3397824" y="1548246"/>
            <a:ext cx="619989" cy="4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53CC713-E308-6BE7-323B-88B1957F1B4A}"/>
              </a:ext>
            </a:extLst>
          </p:cNvPr>
          <p:cNvCxnSpPr>
            <a:cxnSpLocks/>
            <a:stCxn id="954" idx="1"/>
            <a:endCxn id="10" idx="3"/>
          </p:cNvCxnSpPr>
          <p:nvPr/>
        </p:nvCxnSpPr>
        <p:spPr>
          <a:xfrm>
            <a:off x="3397824" y="1548246"/>
            <a:ext cx="619988" cy="82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ector recto de flecha 927">
            <a:extLst>
              <a:ext uri="{FF2B5EF4-FFF2-40B4-BE49-F238E27FC236}">
                <a16:creationId xmlns:a16="http://schemas.microsoft.com/office/drawing/2014/main" id="{89113847-F32F-E470-AC62-C538463E1C50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>
            <a:off x="3397824" y="1960419"/>
            <a:ext cx="619987" cy="82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ector recto de flecha 930">
            <a:extLst>
              <a:ext uri="{FF2B5EF4-FFF2-40B4-BE49-F238E27FC236}">
                <a16:creationId xmlns:a16="http://schemas.microsoft.com/office/drawing/2014/main" id="{AA898E6C-B628-B47D-612C-B8E8DB3061AC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>
            <a:off x="3397823" y="2372592"/>
            <a:ext cx="61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ector recto de flecha 933">
            <a:extLst>
              <a:ext uri="{FF2B5EF4-FFF2-40B4-BE49-F238E27FC236}">
                <a16:creationId xmlns:a16="http://schemas.microsoft.com/office/drawing/2014/main" id="{D2D5537B-697E-99FF-9BB9-0A887F97D840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>
            <a:off x="3397823" y="2372592"/>
            <a:ext cx="619988" cy="4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ector recto de flecha 936">
            <a:extLst>
              <a:ext uri="{FF2B5EF4-FFF2-40B4-BE49-F238E27FC236}">
                <a16:creationId xmlns:a16="http://schemas.microsoft.com/office/drawing/2014/main" id="{EA661C74-B4F4-671E-57E9-754BD91CACB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V="1">
            <a:off x="3397822" y="2372592"/>
            <a:ext cx="619990" cy="4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ector recto de flecha 940">
            <a:extLst>
              <a:ext uri="{FF2B5EF4-FFF2-40B4-BE49-F238E27FC236}">
                <a16:creationId xmlns:a16="http://schemas.microsoft.com/office/drawing/2014/main" id="{08C60B35-28FA-B5DA-9747-92A9CD18364A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>
            <a:off x="3397822" y="2784765"/>
            <a:ext cx="61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ector recto de flecha 943">
            <a:extLst>
              <a:ext uri="{FF2B5EF4-FFF2-40B4-BE49-F238E27FC236}">
                <a16:creationId xmlns:a16="http://schemas.microsoft.com/office/drawing/2014/main" id="{9074BB8D-F218-8B65-4F73-68B8EDCF3D2E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>
            <a:off x="3397822" y="2784765"/>
            <a:ext cx="619987" cy="50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Conector recto de flecha 946">
            <a:extLst>
              <a:ext uri="{FF2B5EF4-FFF2-40B4-BE49-F238E27FC236}">
                <a16:creationId xmlns:a16="http://schemas.microsoft.com/office/drawing/2014/main" id="{AF7C6BF5-53BA-A191-DD58-2E405BF6E68E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>
            <a:off x="3397822" y="2784765"/>
            <a:ext cx="619986" cy="10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Conector recto de flecha 949">
            <a:extLst>
              <a:ext uri="{FF2B5EF4-FFF2-40B4-BE49-F238E27FC236}">
                <a16:creationId xmlns:a16="http://schemas.microsoft.com/office/drawing/2014/main" id="{05694E7A-5A20-EA26-D07D-D0FFB1831C92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flipV="1">
            <a:off x="3397824" y="1136073"/>
            <a:ext cx="619990" cy="82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ector recto de flecha 954">
            <a:extLst>
              <a:ext uri="{FF2B5EF4-FFF2-40B4-BE49-F238E27FC236}">
                <a16:creationId xmlns:a16="http://schemas.microsoft.com/office/drawing/2014/main" id="{7962858B-A9D2-35A0-EEF2-4E9ABC8FAEA8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V="1">
            <a:off x="3397821" y="2372592"/>
            <a:ext cx="619991" cy="82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ector recto de flecha 957">
            <a:extLst>
              <a:ext uri="{FF2B5EF4-FFF2-40B4-BE49-F238E27FC236}">
                <a16:creationId xmlns:a16="http://schemas.microsoft.com/office/drawing/2014/main" id="{DB2719E8-2EE4-2E18-E5AD-7CF71E2E4112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V="1">
            <a:off x="3397821" y="2784765"/>
            <a:ext cx="619990" cy="4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ector recto de flecha 960">
            <a:extLst>
              <a:ext uri="{FF2B5EF4-FFF2-40B4-BE49-F238E27FC236}">
                <a16:creationId xmlns:a16="http://schemas.microsoft.com/office/drawing/2014/main" id="{98539D8E-2197-02FB-F20A-C9D9B9B1083C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>
            <a:off x="3397821" y="3196938"/>
            <a:ext cx="619987" cy="60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Conector recto de flecha 963">
            <a:extLst>
              <a:ext uri="{FF2B5EF4-FFF2-40B4-BE49-F238E27FC236}">
                <a16:creationId xmlns:a16="http://schemas.microsoft.com/office/drawing/2014/main" id="{1138A49C-470C-CC98-B4B9-0A888D66AC7A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V="1">
            <a:off x="3397821" y="3293918"/>
            <a:ext cx="619988" cy="3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Conector recto de flecha 966">
            <a:extLst>
              <a:ext uri="{FF2B5EF4-FFF2-40B4-BE49-F238E27FC236}">
                <a16:creationId xmlns:a16="http://schemas.microsoft.com/office/drawing/2014/main" id="{21ED5DA2-D42E-EC21-2477-FF1DB7FA9D4D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V="1">
            <a:off x="3397821" y="2372592"/>
            <a:ext cx="619991" cy="12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Conector recto de flecha 969">
            <a:extLst>
              <a:ext uri="{FF2B5EF4-FFF2-40B4-BE49-F238E27FC236}">
                <a16:creationId xmlns:a16="http://schemas.microsoft.com/office/drawing/2014/main" id="{99F055FC-5C9E-E7DD-29A4-44AAF48E40DF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>
            <a:off x="5898569" y="1136073"/>
            <a:ext cx="619983" cy="7377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3" name="Conector recto de flecha 972">
            <a:extLst>
              <a:ext uri="{FF2B5EF4-FFF2-40B4-BE49-F238E27FC236}">
                <a16:creationId xmlns:a16="http://schemas.microsoft.com/office/drawing/2014/main" id="{2076D307-6E79-2D15-A994-95BED3330BCC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>
            <a:off x="5898569" y="1548246"/>
            <a:ext cx="619982" cy="781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6" name="Conector recto de flecha 975">
            <a:extLst>
              <a:ext uri="{FF2B5EF4-FFF2-40B4-BE49-F238E27FC236}">
                <a16:creationId xmlns:a16="http://schemas.microsoft.com/office/drawing/2014/main" id="{D6605E69-F300-F961-8D79-E790912755B6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>
            <a:off x="5898568" y="1960419"/>
            <a:ext cx="619983" cy="3688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9" name="Conector recto de flecha 978">
            <a:extLst>
              <a:ext uri="{FF2B5EF4-FFF2-40B4-BE49-F238E27FC236}">
                <a16:creationId xmlns:a16="http://schemas.microsoft.com/office/drawing/2014/main" id="{731C18A7-6A6B-6AFE-5D93-6CB2C8AE7301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V="1">
            <a:off x="5898567" y="1873829"/>
            <a:ext cx="619985" cy="4987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2" name="Conector recto de flecha 981">
            <a:extLst>
              <a:ext uri="{FF2B5EF4-FFF2-40B4-BE49-F238E27FC236}">
                <a16:creationId xmlns:a16="http://schemas.microsoft.com/office/drawing/2014/main" id="{125D016A-FE89-883A-F43A-B815B3131625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V="1">
            <a:off x="5898567" y="2329297"/>
            <a:ext cx="619984" cy="43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5" name="Conector recto de flecha 984">
            <a:extLst>
              <a:ext uri="{FF2B5EF4-FFF2-40B4-BE49-F238E27FC236}">
                <a16:creationId xmlns:a16="http://schemas.microsoft.com/office/drawing/2014/main" id="{C939A926-0599-494E-D18D-05E9197532BD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>
            <a:off x="5898566" y="2784765"/>
            <a:ext cx="619986" cy="72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8" name="Conector recto de flecha 987">
            <a:extLst>
              <a:ext uri="{FF2B5EF4-FFF2-40B4-BE49-F238E27FC236}">
                <a16:creationId xmlns:a16="http://schemas.microsoft.com/office/drawing/2014/main" id="{1712E028-CE78-55B2-9A60-8D7BC4B22BC7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V="1">
            <a:off x="5898564" y="2857502"/>
            <a:ext cx="619988" cy="436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1" name="Conector recto de flecha 990">
            <a:extLst>
              <a:ext uri="{FF2B5EF4-FFF2-40B4-BE49-F238E27FC236}">
                <a16:creationId xmlns:a16="http://schemas.microsoft.com/office/drawing/2014/main" id="{1607018B-4B9E-5309-2727-8BE05712DFA6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V="1">
            <a:off x="5898563" y="2857502"/>
            <a:ext cx="619989" cy="9455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módulos de este curso buscan responder a las necesidades de la industria TI formando especialistas para cubrir los perfiles profesionales cada vez más exigentes en la industria, que sean capaces de implementar de páginas web y aplicaciones MVC; trabajar con bases de datos; construir programas para resolver necesidades del usuario u organización, desarrollando productos centrados en el usuario; proponer productos viables y con valor financiero; y levantando efectivamente esos recursos.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curso de Ruby on Rails es una ventana hacia varios de los distintos roles que pueden adoptar los profesionales de la industria TI. Busca abarcar herramientas y técnicas que nos permiten tomar conocimiento y aplicar en cada etapa del desarrollo de nuestros productos digitales, de manera que sea una aplicación viable y competitiva.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Presentación en pantalla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Roboto</vt:lpstr>
      <vt:lpstr>Roboto Thin</vt:lpstr>
      <vt:lpstr>Arial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Matías Rivara</cp:lastModifiedBy>
  <cp:revision>1</cp:revision>
  <dcterms:modified xsi:type="dcterms:W3CDTF">2024-06-12T01:37:46Z</dcterms:modified>
</cp:coreProperties>
</file>