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28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2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3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2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4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3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2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5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D2D1-71E7-4C2E-AAA5-EDDE5276808D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F48B-F06D-4B25-B26D-F5429CFA8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45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68726"/>
            <a:ext cx="11593065" cy="711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14 Grupo"/>
          <p:cNvGrpSpPr/>
          <p:nvPr/>
        </p:nvGrpSpPr>
        <p:grpSpPr>
          <a:xfrm>
            <a:off x="7519987" y="2348880"/>
            <a:ext cx="3417790" cy="3495675"/>
            <a:chOff x="7519987" y="2348880"/>
            <a:chExt cx="3417790" cy="3495675"/>
          </a:xfrm>
        </p:grpSpPr>
        <p:grpSp>
          <p:nvGrpSpPr>
            <p:cNvPr id="5" name="4 Grupo"/>
            <p:cNvGrpSpPr/>
            <p:nvPr/>
          </p:nvGrpSpPr>
          <p:grpSpPr>
            <a:xfrm>
              <a:off x="7519987" y="2348880"/>
              <a:ext cx="3417790" cy="3495675"/>
              <a:chOff x="7519987" y="2348880"/>
              <a:chExt cx="3417790" cy="3495675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7519987" y="2348880"/>
                <a:ext cx="3417790" cy="3495675"/>
                <a:chOff x="7519987" y="2348880"/>
                <a:chExt cx="3417790" cy="349567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19987" y="2348880"/>
                  <a:ext cx="3248025" cy="3495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4602"/>
                <a:stretch/>
              </p:blipFill>
              <p:spPr bwMode="auto">
                <a:xfrm>
                  <a:off x="8170557" y="4385598"/>
                  <a:ext cx="2450115" cy="9156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77" t="88831" r="10126" b="-769"/>
                <a:stretch/>
              </p:blipFill>
              <p:spPr bwMode="auto">
                <a:xfrm>
                  <a:off x="8170557" y="3948545"/>
                  <a:ext cx="2767220" cy="417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4602"/>
                <a:stretch/>
              </p:blipFill>
              <p:spPr bwMode="auto">
                <a:xfrm>
                  <a:off x="8296906" y="3290713"/>
                  <a:ext cx="2323766" cy="538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602"/>
              <a:stretch/>
            </p:blipFill>
            <p:spPr bwMode="auto">
              <a:xfrm>
                <a:off x="8201241" y="3255045"/>
                <a:ext cx="1148085" cy="538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8 CuadroTexto"/>
            <p:cNvSpPr txBox="1"/>
            <p:nvPr/>
          </p:nvSpPr>
          <p:spPr>
            <a:xfrm>
              <a:off x="8244408" y="3212976"/>
              <a:ext cx="21797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calle 14 No 1712 e/ 17 y 21</a:t>
              </a:r>
            </a:p>
            <a:p>
              <a:endParaRPr lang="es-E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8296906" y="3954542"/>
              <a:ext cx="2127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+53 52185109</a:t>
              </a:r>
              <a:endParaRPr lang="es-E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8244408" y="4365104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farmpedroso@gmail.com</a:t>
              </a:r>
              <a:endParaRPr lang="es-E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8244408" y="4941168"/>
              <a:ext cx="2471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8:30hrs  a 17:00 hrs </a:t>
              </a:r>
              <a:endParaRPr lang="es-E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56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2023-05-17T00:53:28Z</dcterms:created>
  <dcterms:modified xsi:type="dcterms:W3CDTF">2023-05-17T01:06:50Z</dcterms:modified>
</cp:coreProperties>
</file>