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74"/>
    <p:restoredTop sz="96327"/>
  </p:normalViewPr>
  <p:slideViewPr>
    <p:cSldViewPr snapToGrid="0">
      <p:cViewPr varScale="1">
        <p:scale>
          <a:sx n="136" d="100"/>
          <a:sy n="136" d="100"/>
        </p:scale>
        <p:origin x="5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C5E55-0DEC-0941-CE89-2D28B39E9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56039-B779-8555-ABF2-1544192F5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8AA65-3F97-71FF-CD41-16613D4B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3420-9B45-0C4B-B509-C512BCD73E02}" type="datetimeFigureOut">
              <a:rPr lang="en-IT" smtClean="0"/>
              <a:t>08/04/24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29D23-FAF8-4A24-37B1-CC4CF0CD5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AE290-E9EE-85D7-B52D-30FD8B6F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F64D-244A-D547-86C9-86E3EAC9E86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3363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18C47-1D75-97D9-6271-C017D66E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91AE2-04FA-5146-39AA-80D38DF3D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7FC4C-3838-A87F-3D80-FE1ECE3B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3420-9B45-0C4B-B509-C512BCD73E02}" type="datetimeFigureOut">
              <a:rPr lang="en-IT" smtClean="0"/>
              <a:t>08/04/24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D1DF8-BB01-0D75-83F9-159440F9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8F485-1905-9B9C-83C5-0BECC829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F64D-244A-D547-86C9-86E3EAC9E86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1378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7B9B81-304F-A1B4-E867-ECB2AF52D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6838C-AE48-0746-00B6-2E8630E12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2666A-30E9-0D2A-73C7-CDE4CCA0E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3420-9B45-0C4B-B509-C512BCD73E02}" type="datetimeFigureOut">
              <a:rPr lang="en-IT" smtClean="0"/>
              <a:t>08/04/24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DE8A1-2CC0-B1EB-C528-CADE3C4D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07AD0-E398-6217-8DD5-C8EFCB5BF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F64D-244A-D547-86C9-86E3EAC9E86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755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7D7F4-19D7-D45C-61FD-244CBDB5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FF34A-3D8E-43F4-4548-6B02136A7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AA303-02E6-FBB3-B9F6-5FEE843D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3420-9B45-0C4B-B509-C512BCD73E02}" type="datetimeFigureOut">
              <a:rPr lang="en-IT" smtClean="0"/>
              <a:t>08/04/24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7B550-FCB6-7EA0-B47A-FA49BC7C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117B7-5E3F-E6D3-A959-D33A33AB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F64D-244A-D547-86C9-86E3EAC9E86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2068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605F-48A8-4717-32DA-9EF446B0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547F1-C762-7133-0DFA-A12C21A5F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C3D88-06C0-A5A7-6F6C-2F08AC9E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3420-9B45-0C4B-B509-C512BCD73E02}" type="datetimeFigureOut">
              <a:rPr lang="en-IT" smtClean="0"/>
              <a:t>08/04/24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2F018-A3D2-0449-E395-AC8B72E4F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9A79E-692E-AB29-DADA-4BBB3896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F64D-244A-D547-86C9-86E3EAC9E86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2526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2BFE3-4E69-BB1B-AB74-33C4792E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CB74-5CBE-EE06-3E19-B7C36A08F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6A800-654E-67A0-AE9E-100755E7B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0346C-0AA5-E5FB-4164-18E57388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3420-9B45-0C4B-B509-C512BCD73E02}" type="datetimeFigureOut">
              <a:rPr lang="en-IT" smtClean="0"/>
              <a:t>08/04/24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2F35F-58FD-C58C-1A96-9DCB02508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32959-E8A9-3577-DF5A-3DAE0A8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F64D-244A-D547-86C9-86E3EAC9E86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3484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99F7-99FB-2669-03A9-B2108D71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60B54-88B5-8A88-6D2B-4A9A2D953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186CD-F6AA-480B-8625-D8B36AF2A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17344C-5242-7E9F-0588-A64F0B871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A7F036-F51B-90B8-33F9-CEE9D3978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928AC7-8551-2C5B-9110-C0DBDCDA6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3420-9B45-0C4B-B509-C512BCD73E02}" type="datetimeFigureOut">
              <a:rPr lang="en-IT" smtClean="0"/>
              <a:t>08/04/24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B2F576-4ED4-3B69-8F80-39C3BC8F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030B38-F05E-6CDE-B158-3F5BBCC2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F64D-244A-D547-86C9-86E3EAC9E86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3773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14CEB-40CD-85BD-42C4-F24FBFD4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C9CC46-A160-F847-AAC6-CC21282A1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3420-9B45-0C4B-B509-C512BCD73E02}" type="datetimeFigureOut">
              <a:rPr lang="en-IT" smtClean="0"/>
              <a:t>08/04/24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4337F-1AF7-CEFC-7C03-1D09E1013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7AF9B-45A5-7D7C-2765-597EEF0A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F64D-244A-D547-86C9-86E3EAC9E86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9749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C0152E-FB1A-DB37-2642-5FBE3364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3420-9B45-0C4B-B509-C512BCD73E02}" type="datetimeFigureOut">
              <a:rPr lang="en-IT" smtClean="0"/>
              <a:t>08/04/24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ED262-84A4-7504-6BDB-16734EEE9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E299D-6953-CEBF-1B3C-1F3B0DA65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F64D-244A-D547-86C9-86E3EAC9E86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1250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82E2-7339-6C6B-5FAB-5C7FB78E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0C9F8-D8F6-C877-0B87-FEC655DCE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C153C-F43E-B908-1581-CE0E14BF5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D592F-F574-2DE1-D8BF-F870B2C7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3420-9B45-0C4B-B509-C512BCD73E02}" type="datetimeFigureOut">
              <a:rPr lang="en-IT" smtClean="0"/>
              <a:t>08/04/24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B9325-E4BF-AB60-C838-4E918B5B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14B35-0B15-3E78-87A4-E1024817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F64D-244A-D547-86C9-86E3EAC9E86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3171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BDF8-1A9F-8F42-8404-0243DD901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7D689-E070-8A3A-8AB8-FDF178713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F88CA-79C1-3473-632D-11D6E8EE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9D030-5540-DBEF-3AA3-45B1EB8B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3420-9B45-0C4B-B509-C512BCD73E02}" type="datetimeFigureOut">
              <a:rPr lang="en-IT" smtClean="0"/>
              <a:t>08/04/24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09209-59C9-E640-BFCD-4809CA62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DDB49-7EA3-8F21-F15F-4AAF205A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F64D-244A-D547-86C9-86E3EAC9E86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0252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DC20E8-D220-EA2C-B702-B89A66D89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453C9-2911-7377-C5E2-D5986D60F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A0FE4-A249-D6E1-047F-2D7F2F0E9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713420-9B45-0C4B-B509-C512BCD73E02}" type="datetimeFigureOut">
              <a:rPr lang="en-IT" smtClean="0"/>
              <a:t>08/04/24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71044-9DFB-3B75-7BEA-0C3AF8620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BC5A4-D2F9-1CC0-2E7B-6C369BE8D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60F64D-244A-D547-86C9-86E3EAC9E86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8858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screenshot of a computer&#10;&#10;Description automatically generated">
            <a:extLst>
              <a:ext uri="{FF2B5EF4-FFF2-40B4-BE49-F238E27FC236}">
                <a16:creationId xmlns:a16="http://schemas.microsoft.com/office/drawing/2014/main" id="{4A2EAD11-A94F-0ED4-386D-22ED5BFF9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158" y="4333572"/>
            <a:ext cx="7000188" cy="2520066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252F639-ECED-7A56-E87F-996E731FA238}"/>
              </a:ext>
            </a:extLst>
          </p:cNvPr>
          <p:cNvSpPr txBox="1"/>
          <p:nvPr/>
        </p:nvSpPr>
        <p:spPr>
          <a:xfrm>
            <a:off x="8911239" y="-5150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B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127F399-8704-6CB2-CB45-537FED12B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157" y="28798"/>
            <a:ext cx="7003641" cy="4269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A4DC090-D95E-A996-4813-77B5F81B2CCF}"/>
              </a:ext>
            </a:extLst>
          </p:cNvPr>
          <p:cNvSpPr txBox="1"/>
          <p:nvPr/>
        </p:nvSpPr>
        <p:spPr>
          <a:xfrm>
            <a:off x="1272495" y="449579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165CDD-8BF9-02BD-57A4-50C564FB88E2}"/>
              </a:ext>
            </a:extLst>
          </p:cNvPr>
          <p:cNvSpPr txBox="1"/>
          <p:nvPr/>
        </p:nvSpPr>
        <p:spPr>
          <a:xfrm>
            <a:off x="1272495" y="20495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A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43D9628-D352-24C9-329C-61EE9E5DA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8545" y="28798"/>
            <a:ext cx="3776217" cy="68248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7563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Alfredo  Benso</dc:creator>
  <cp:lastModifiedBy>Alfredo  Benso</cp:lastModifiedBy>
  <cp:revision>11</cp:revision>
  <cp:lastPrinted>2024-03-25T09:31:09Z</cp:lastPrinted>
  <dcterms:created xsi:type="dcterms:W3CDTF">2024-03-25T08:20:30Z</dcterms:created>
  <dcterms:modified xsi:type="dcterms:W3CDTF">2024-04-08T09:08:46Z</dcterms:modified>
</cp:coreProperties>
</file>