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9" r:id="rId3"/>
    <p:sldId id="265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13BE0D0-3B8C-436C-965F-3E09207353D4}" type="datetimeFigureOut">
              <a:rPr lang="pt-BR" smtClean="0"/>
              <a:t>05/11/2017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85C6B6E-0444-476C-8513-107BD1E6D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09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E0D0-3B8C-436C-965F-3E09207353D4}" type="datetimeFigureOut">
              <a:rPr lang="pt-BR" smtClean="0"/>
              <a:t>05/11/2017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6B6E-0444-476C-8513-107BD1E6D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42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E0D0-3B8C-436C-965F-3E09207353D4}" type="datetimeFigureOut">
              <a:rPr lang="pt-BR" smtClean="0"/>
              <a:t>05/11/2017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6B6E-0444-476C-8513-107BD1E6D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981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E0D0-3B8C-436C-965F-3E09207353D4}" type="datetimeFigureOut">
              <a:rPr lang="pt-BR" smtClean="0"/>
              <a:t>05/11/2017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6B6E-0444-476C-8513-107BD1E6D143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6359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E0D0-3B8C-436C-965F-3E09207353D4}" type="datetimeFigureOut">
              <a:rPr lang="pt-BR" smtClean="0"/>
              <a:t>05/11/2017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6B6E-0444-476C-8513-107BD1E6D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996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E0D0-3B8C-436C-965F-3E09207353D4}" type="datetimeFigureOut">
              <a:rPr lang="pt-BR" smtClean="0"/>
              <a:t>05/11/2017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6B6E-0444-476C-8513-107BD1E6D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196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E0D0-3B8C-436C-965F-3E09207353D4}" type="datetimeFigureOut">
              <a:rPr lang="pt-BR" smtClean="0"/>
              <a:t>05/11/2017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6B6E-0444-476C-8513-107BD1E6D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811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E0D0-3B8C-436C-965F-3E09207353D4}" type="datetimeFigureOut">
              <a:rPr lang="pt-BR" smtClean="0"/>
              <a:t>05/11/2017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6B6E-0444-476C-8513-107BD1E6D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7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E0D0-3B8C-436C-965F-3E09207353D4}" type="datetimeFigureOut">
              <a:rPr lang="pt-BR" smtClean="0"/>
              <a:t>05/11/2017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6B6E-0444-476C-8513-107BD1E6D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6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E0D0-3B8C-436C-965F-3E09207353D4}" type="datetimeFigureOut">
              <a:rPr lang="pt-BR" smtClean="0"/>
              <a:t>05/11/2017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6B6E-0444-476C-8513-107BD1E6D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7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E0D0-3B8C-436C-965F-3E09207353D4}" type="datetimeFigureOut">
              <a:rPr lang="pt-BR" smtClean="0"/>
              <a:t>05/11/2017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6B6E-0444-476C-8513-107BD1E6D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77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E0D0-3B8C-436C-965F-3E09207353D4}" type="datetimeFigureOut">
              <a:rPr lang="pt-BR" smtClean="0"/>
              <a:t>05/11/2017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6B6E-0444-476C-8513-107BD1E6D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4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E0D0-3B8C-436C-965F-3E09207353D4}" type="datetimeFigureOut">
              <a:rPr lang="pt-BR" smtClean="0"/>
              <a:t>05/11/2017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6B6E-0444-476C-8513-107BD1E6D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85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E0D0-3B8C-436C-965F-3E09207353D4}" type="datetimeFigureOut">
              <a:rPr lang="pt-BR" smtClean="0"/>
              <a:t>05/11/2017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6B6E-0444-476C-8513-107BD1E6D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77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E0D0-3B8C-436C-965F-3E09207353D4}" type="datetimeFigureOut">
              <a:rPr lang="pt-BR" smtClean="0"/>
              <a:t>05/11/2017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6B6E-0444-476C-8513-107BD1E6D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48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E0D0-3B8C-436C-965F-3E09207353D4}" type="datetimeFigureOut">
              <a:rPr lang="pt-BR" smtClean="0"/>
              <a:t>05/11/2017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6B6E-0444-476C-8513-107BD1E6D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27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E0D0-3B8C-436C-965F-3E09207353D4}" type="datetimeFigureOut">
              <a:rPr lang="pt-BR" smtClean="0"/>
              <a:t>05/11/2017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6B6E-0444-476C-8513-107BD1E6D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71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BE0D0-3B8C-436C-965F-3E09207353D4}" type="datetimeFigureOut">
              <a:rPr lang="pt-BR" smtClean="0"/>
              <a:t>05/11/2017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C6B6E-0444-476C-8513-107BD1E6D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22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19057" y="736169"/>
            <a:ext cx="10557539" cy="2457792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b="1" dirty="0" smtClean="0">
                <a:solidFill>
                  <a:schemeClr val="bg1">
                    <a:lumMod val="95000"/>
                  </a:schemeClr>
                </a:solidFill>
              </a:rPr>
              <a:t>_____________________________________</a:t>
            </a:r>
            <a:r>
              <a:rPr lang="pt-BR" sz="4800" b="1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pt-BR" sz="4800" b="1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pt-BR" sz="4400" b="1" dirty="0" smtClean="0">
                <a:solidFill>
                  <a:schemeClr val="bg1">
                    <a:lumMod val="95000"/>
                  </a:schemeClr>
                </a:solidFill>
              </a:rPr>
              <a:t>Filtragem de sinal sonoro e Extração     de características estatísticas </a:t>
            </a:r>
            <a:r>
              <a:rPr lang="pt-BR" sz="4800" b="1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pt-BR" sz="4800" b="1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pt-BR" sz="4800" b="1" dirty="0" smtClean="0">
                <a:solidFill>
                  <a:schemeClr val="bg1">
                    <a:lumMod val="95000"/>
                  </a:schemeClr>
                </a:solidFill>
              </a:rPr>
              <a:t>_____</a:t>
            </a:r>
            <a:r>
              <a:rPr lang="pt-BR" b="1" dirty="0" smtClean="0">
                <a:solidFill>
                  <a:schemeClr val="bg1">
                    <a:lumMod val="95000"/>
                  </a:schemeClr>
                </a:solidFill>
              </a:rPr>
              <a:t>________________________________</a:t>
            </a:r>
            <a:endParaRPr lang="pt-BR" sz="4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19057" y="3378004"/>
            <a:ext cx="9144000" cy="1655762"/>
          </a:xfrm>
        </p:spPr>
        <p:txBody>
          <a:bodyPr>
            <a:noAutofit/>
          </a:bodyPr>
          <a:lstStyle/>
          <a:p>
            <a:r>
              <a:rPr lang="pt-BR" sz="2000" b="1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Ana Karolina</a:t>
            </a:r>
          </a:p>
          <a:p>
            <a:r>
              <a:rPr lang="pt-BR" sz="2000" b="1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Antônio Matheus </a:t>
            </a:r>
            <a:endParaRPr lang="pt-BR" sz="2000" b="1" dirty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000" b="1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Luana Carla</a:t>
            </a:r>
          </a:p>
          <a:p>
            <a:r>
              <a:rPr lang="pt-BR" sz="2000" b="1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Marcus </a:t>
            </a:r>
            <a:r>
              <a:rPr lang="pt-BR" sz="2000" b="1" dirty="0" err="1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lOUZEIRO</a:t>
            </a:r>
            <a:endParaRPr lang="pt-BR" sz="2000" b="1" dirty="0" smtClean="0">
              <a:solidFill>
                <a:schemeClr val="bg1">
                  <a:lumMod val="95000"/>
                </a:schemeClr>
              </a:solidFill>
              <a:latin typeface="Candara" panose="020E0502030303020204" pitchFamily="34" charset="0"/>
            </a:endParaRPr>
          </a:p>
          <a:p>
            <a:r>
              <a:rPr lang="pt-BR" sz="2000" b="1" dirty="0" err="1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Kemberlly</a:t>
            </a:r>
            <a:r>
              <a:rPr lang="pt-BR" sz="2000" b="1" dirty="0" smtClean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 Rocha</a:t>
            </a:r>
          </a:p>
        </p:txBody>
      </p:sp>
    </p:spTree>
    <p:extLst>
      <p:ext uri="{BB962C8B-B14F-4D97-AF65-F5344CB8AC3E}">
        <p14:creationId xmlns:p14="http://schemas.microsoft.com/office/powerpoint/2010/main" val="398804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3378" y="365125"/>
            <a:ext cx="9820422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chemeClr val="bg1"/>
                </a:solidFill>
              </a:rPr>
              <a:t>Filtragem </a:t>
            </a:r>
            <a:endParaRPr lang="pt-BR" sz="5400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56603" y="2159334"/>
            <a:ext cx="9905999" cy="3541714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Candara" panose="020E0502030303020204" pitchFamily="34" charset="0"/>
              </a:rPr>
              <a:t>Separação de fontes de sinais é uma área de interesse do processamento digital de sinais, na qual vários sinais são misturados em um único sinal e o objetivo é recuperar os sinais originais a partir do sinal combinado</a:t>
            </a:r>
            <a:r>
              <a:rPr lang="pt-BR" sz="3200" dirty="0" smtClean="0">
                <a:solidFill>
                  <a:schemeClr val="bg1"/>
                </a:solidFill>
                <a:latin typeface="Candara" panose="020E0502030303020204" pitchFamily="34" charset="0"/>
              </a:rPr>
              <a:t>;</a:t>
            </a:r>
          </a:p>
          <a:p>
            <a:endParaRPr lang="pt-BR" sz="3200" dirty="0" smtClean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Shape 326"/>
          <p:cNvSpPr/>
          <p:nvPr/>
        </p:nvSpPr>
        <p:spPr>
          <a:xfrm>
            <a:off x="956603" y="739518"/>
            <a:ext cx="576775" cy="554709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bg1">
              <a:alpha val="7200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5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C:\Users\user\Desktop\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595" y="1249250"/>
            <a:ext cx="5772016" cy="4297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09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3378" y="365125"/>
            <a:ext cx="9820422" cy="1325563"/>
          </a:xfrm>
        </p:spPr>
        <p:txBody>
          <a:bodyPr>
            <a:normAutofit fontScale="90000"/>
          </a:bodyPr>
          <a:lstStyle/>
          <a:p>
            <a:r>
              <a:rPr lang="pt-BR" sz="5400" b="1" dirty="0" smtClean="0">
                <a:solidFill>
                  <a:schemeClr val="bg1"/>
                </a:solidFill>
              </a:rPr>
              <a:t>Extração de Características Estatísticas  </a:t>
            </a:r>
            <a:endParaRPr lang="pt-BR" sz="5400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A filtragem de características estatísticas consiste em fazer a coleta do recurso, no caso o áudio, seja ele contaminado com ruídos ou </a:t>
            </a:r>
            <a:r>
              <a:rPr lang="pt-BR" sz="3200" dirty="0" smtClean="0">
                <a:solidFill>
                  <a:schemeClr val="bg1"/>
                </a:solidFill>
              </a:rPr>
              <a:t>não, aplica-lo no filtro;</a:t>
            </a:r>
          </a:p>
          <a:p>
            <a:endParaRPr lang="pt-BR" sz="3200" dirty="0" smtClean="0">
              <a:solidFill>
                <a:schemeClr val="bg1"/>
              </a:solidFill>
            </a:endParaRPr>
          </a:p>
          <a:p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 smtClean="0">
                <a:solidFill>
                  <a:schemeClr val="bg1"/>
                </a:solidFill>
              </a:rPr>
              <a:t>Nesse caso utilizaremos o filtro (FIR); </a:t>
            </a:r>
          </a:p>
          <a:p>
            <a:endParaRPr lang="pt-BR" sz="3200" dirty="0" smtClean="0"/>
          </a:p>
          <a:p>
            <a:endParaRPr lang="pt-BR" sz="32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Shape 337"/>
          <p:cNvSpPr/>
          <p:nvPr/>
        </p:nvSpPr>
        <p:spPr>
          <a:xfrm>
            <a:off x="838200" y="827911"/>
            <a:ext cx="512298" cy="395977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2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3378" y="365125"/>
            <a:ext cx="9820422" cy="1325563"/>
          </a:xfrm>
        </p:spPr>
        <p:txBody>
          <a:bodyPr>
            <a:normAutofit fontScale="90000"/>
          </a:bodyPr>
          <a:lstStyle/>
          <a:p>
            <a:r>
              <a:rPr lang="pt-BR" sz="5400" b="1" dirty="0" smtClean="0">
                <a:solidFill>
                  <a:schemeClr val="bg1"/>
                </a:solidFill>
              </a:rPr>
              <a:t>Extração de Características Estatísticas  </a:t>
            </a:r>
            <a:endParaRPr lang="pt-BR" sz="5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pt-BR" sz="3200" dirty="0" smtClean="0">
                    <a:solidFill>
                      <a:schemeClr val="bg1"/>
                    </a:solidFill>
                  </a:rPr>
                  <a:t>Possui saída pela fórmula: </a:t>
                </a:r>
              </a:p>
              <a:p>
                <a:pPr marL="0" indent="0">
                  <a:buNone/>
                </a:pPr>
                <a:endParaRPr lang="pt-BR" sz="3200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pt-BR" sz="3200" dirty="0" smtClean="0">
                    <a:solidFill>
                      <a:schemeClr val="bg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  <m:e>
                        <m:sSub>
                          <m:sSubPr>
                            <m:ctrlPr>
                              <a:rPr lang="pt-BR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pt-B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endParaRPr lang="pt-BR" sz="3200" dirty="0" smtClean="0"/>
              </a:p>
              <a:p>
                <a:pPr marL="0" indent="0">
                  <a:buNone/>
                </a:pPr>
                <a:r>
                  <a:rPr lang="pt-BR" dirty="0">
                    <a:solidFill>
                      <a:schemeClr val="bg1"/>
                    </a:solidFill>
                  </a:rPr>
                  <a:t> </a:t>
                </a:r>
                <a:r>
                  <a:rPr lang="pt-BR" dirty="0" smtClean="0">
                    <a:solidFill>
                      <a:schemeClr val="bg1"/>
                    </a:solidFill>
                  </a:rPr>
                  <a:t>         Onde </a:t>
                </a:r>
              </a:p>
              <a:p>
                <a:pPr marL="0" indent="0">
                  <a:buNone/>
                </a:pPr>
                <a:r>
                  <a:rPr lang="pt-BR" b="1" dirty="0">
                    <a:solidFill>
                      <a:schemeClr val="bg1"/>
                    </a:solidFill>
                  </a:rPr>
                  <a:t> </a:t>
                </a:r>
                <a:r>
                  <a:rPr lang="pt-BR" b="1" dirty="0" smtClean="0">
                    <a:solidFill>
                      <a:schemeClr val="bg1"/>
                    </a:solidFill>
                  </a:rPr>
                  <a:t>          P</a:t>
                </a:r>
                <a:r>
                  <a:rPr lang="pt-BR" dirty="0" smtClean="0">
                    <a:solidFill>
                      <a:schemeClr val="bg1"/>
                    </a:solidFill>
                  </a:rPr>
                  <a:t> </a:t>
                </a:r>
                <a:r>
                  <a:rPr lang="pt-BR" dirty="0">
                    <a:solidFill>
                      <a:schemeClr val="bg1"/>
                    </a:solidFill>
                  </a:rPr>
                  <a:t>é a ordem do </a:t>
                </a:r>
                <a:r>
                  <a:rPr lang="pt-BR" dirty="0" smtClean="0">
                    <a:solidFill>
                      <a:schemeClr val="bg1"/>
                    </a:solidFill>
                  </a:rPr>
                  <a:t>filtro</a:t>
                </a:r>
              </a:p>
              <a:p>
                <a:pPr marL="0" indent="0">
                  <a:buNone/>
                </a:pPr>
                <a:r>
                  <a:rPr lang="pt-BR" b="1" dirty="0">
                    <a:solidFill>
                      <a:schemeClr val="bg1"/>
                    </a:solidFill>
                  </a:rPr>
                  <a:t> </a:t>
                </a:r>
                <a:r>
                  <a:rPr lang="pt-BR" b="1" dirty="0" smtClean="0">
                    <a:solidFill>
                      <a:schemeClr val="bg1"/>
                    </a:solidFill>
                  </a:rPr>
                  <a:t>          x(n</a:t>
                </a:r>
                <a:r>
                  <a:rPr lang="pt-BR" b="1" dirty="0">
                    <a:solidFill>
                      <a:schemeClr val="bg1"/>
                    </a:solidFill>
                  </a:rPr>
                  <a:t>)</a:t>
                </a:r>
                <a:r>
                  <a:rPr lang="pt-BR" dirty="0">
                    <a:solidFill>
                      <a:schemeClr val="bg1"/>
                    </a:solidFill>
                  </a:rPr>
                  <a:t> o sinal de </a:t>
                </a:r>
                <a:r>
                  <a:rPr lang="pt-BR" dirty="0" smtClean="0">
                    <a:solidFill>
                      <a:schemeClr val="bg1"/>
                    </a:solidFill>
                  </a:rPr>
                  <a:t>entrada</a:t>
                </a:r>
              </a:p>
              <a:p>
                <a:pPr marL="0" indent="0">
                  <a:buNone/>
                </a:pPr>
                <a:r>
                  <a:rPr lang="pt-BR" dirty="0">
                    <a:solidFill>
                      <a:schemeClr val="bg1"/>
                    </a:solidFill>
                  </a:rPr>
                  <a:t> </a:t>
                </a:r>
                <a:r>
                  <a:rPr lang="pt-BR" dirty="0" smtClean="0">
                    <a:solidFill>
                      <a:schemeClr val="bg1"/>
                    </a:solidFill>
                  </a:rPr>
                  <a:t>          </a:t>
                </a:r>
                <a:r>
                  <a:rPr lang="pt-BR" b="1" dirty="0">
                    <a:solidFill>
                      <a:schemeClr val="bg1"/>
                    </a:solidFill>
                  </a:rPr>
                  <a:t>y(n)</a:t>
                </a:r>
                <a:r>
                  <a:rPr lang="pt-BR" dirty="0">
                    <a:solidFill>
                      <a:schemeClr val="bg1"/>
                    </a:solidFill>
                  </a:rPr>
                  <a:t> o sinal de saída </a:t>
                </a:r>
              </a:p>
              <a:p>
                <a:pPr marL="0" indent="0">
                  <a:buNone/>
                </a:pPr>
                <a:r>
                  <a:rPr lang="pt-BR" b="1" dirty="0" smtClean="0">
                    <a:solidFill>
                      <a:schemeClr val="bg1"/>
                    </a:solidFill>
                  </a:rPr>
                  <a:t>           </a:t>
                </a:r>
                <a:r>
                  <a:rPr lang="pt-BR" b="1" dirty="0" err="1" smtClean="0">
                    <a:solidFill>
                      <a:schemeClr val="bg1"/>
                    </a:solidFill>
                  </a:rPr>
                  <a:t>h</a:t>
                </a:r>
                <a:r>
                  <a:rPr lang="pt-BR" b="1" baseline="-25000" dirty="0" err="1" smtClean="0">
                    <a:solidFill>
                      <a:schemeClr val="bg1"/>
                    </a:solidFill>
                  </a:rPr>
                  <a:t>i</a:t>
                </a:r>
                <a:r>
                  <a:rPr lang="pt-BR" dirty="0" smtClean="0">
                    <a:solidFill>
                      <a:schemeClr val="bg1"/>
                    </a:solidFill>
                  </a:rPr>
                  <a:t> </a:t>
                </a:r>
                <a:r>
                  <a:rPr lang="pt-BR" dirty="0">
                    <a:solidFill>
                      <a:schemeClr val="bg1"/>
                    </a:solidFill>
                  </a:rPr>
                  <a:t>são os coeficientes do </a:t>
                </a:r>
                <a:r>
                  <a:rPr lang="pt-BR" dirty="0" smtClean="0">
                    <a:solidFill>
                      <a:schemeClr val="bg1"/>
                    </a:solidFill>
                  </a:rPr>
                  <a:t>filtro</a:t>
                </a:r>
                <a:endParaRPr lang="pt-BR" dirty="0">
                  <a:solidFill>
                    <a:schemeClr val="bg1"/>
                  </a:solidFill>
                </a:endParaRPr>
              </a:p>
              <a:p>
                <a:endParaRPr lang="pt-BR" sz="3200" dirty="0" smtClean="0"/>
              </a:p>
              <a:p>
                <a:endParaRPr lang="pt-BR" sz="3200" dirty="0">
                  <a:solidFill>
                    <a:schemeClr val="bg1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6" t="-30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hape 337"/>
          <p:cNvSpPr/>
          <p:nvPr/>
        </p:nvSpPr>
        <p:spPr>
          <a:xfrm>
            <a:off x="838200" y="827911"/>
            <a:ext cx="512298" cy="395977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1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3378" y="365125"/>
            <a:ext cx="9820422" cy="1325563"/>
          </a:xfrm>
        </p:spPr>
        <p:txBody>
          <a:bodyPr>
            <a:normAutofit fontScale="90000"/>
          </a:bodyPr>
          <a:lstStyle/>
          <a:p>
            <a:r>
              <a:rPr lang="pt-BR" sz="5400" b="1" dirty="0" smtClean="0">
                <a:solidFill>
                  <a:schemeClr val="bg1"/>
                </a:solidFill>
              </a:rPr>
              <a:t>Extração de Características Estatísticas  </a:t>
            </a:r>
            <a:endParaRPr lang="pt-BR" sz="5400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3200" dirty="0" smtClean="0"/>
          </a:p>
          <a:p>
            <a:endParaRPr lang="pt-BR" sz="32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Shape 337"/>
          <p:cNvSpPr/>
          <p:nvPr/>
        </p:nvSpPr>
        <p:spPr>
          <a:xfrm>
            <a:off x="838200" y="827911"/>
            <a:ext cx="512298" cy="395977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378" y="2249487"/>
            <a:ext cx="8686866" cy="3957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3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smtClean="0"/>
              <a:t>FIM</a:t>
            </a:r>
            <a:r>
              <a:rPr lang="pt-BR" sz="6000" dirty="0" smtClean="0"/>
              <a:t>! MUITO OBRIGADO!</a:t>
            </a:r>
          </a:p>
        </p:txBody>
      </p:sp>
    </p:spTree>
    <p:extLst>
      <p:ext uri="{BB962C8B-B14F-4D97-AF65-F5344CB8AC3E}">
        <p14:creationId xmlns:p14="http://schemas.microsoft.com/office/powerpoint/2010/main" val="150775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56</TotalTime>
  <Words>114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Cambria Math</vt:lpstr>
      <vt:lpstr>Candara</vt:lpstr>
      <vt:lpstr>Trebuchet MS</vt:lpstr>
      <vt:lpstr>Tw Cen MT</vt:lpstr>
      <vt:lpstr>Circuito</vt:lpstr>
      <vt:lpstr>_____________________________________ Filtragem de sinal sonoro e Extração     de características estatísticas  _____________________________________</vt:lpstr>
      <vt:lpstr>Filtragem </vt:lpstr>
      <vt:lpstr>Apresentação do PowerPoint</vt:lpstr>
      <vt:lpstr>Extração de Características Estatísticas  </vt:lpstr>
      <vt:lpstr>Extração de Características Estatísticas  </vt:lpstr>
      <vt:lpstr>Extração de Características Estatísticas  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Filtragem de sinal sonoro e Extração de características estatísticas</dc:title>
  <dc:creator>Usuário do Windows</dc:creator>
  <cp:lastModifiedBy>Marcus Louzeiro Ascenção</cp:lastModifiedBy>
  <cp:revision>10</cp:revision>
  <dcterms:created xsi:type="dcterms:W3CDTF">2017-11-05T21:37:04Z</dcterms:created>
  <dcterms:modified xsi:type="dcterms:W3CDTF">2017-11-06T00:14:08Z</dcterms:modified>
</cp:coreProperties>
</file>