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6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4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89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2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6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1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7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31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3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8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7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A7F811-C26D-412E-A7AA-D6BF11B14E64}" type="datetimeFigureOut">
              <a:rPr lang="pt-BR" smtClean="0"/>
              <a:t>12/11/2017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63F2C3-4EB4-4FC9-B474-3E1803868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73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007E-67AF-4A51-905D-CB6618568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Processamento de Imagens e Reconhecimento de Bordas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49A09-8682-43F6-96FD-E9B22B3DF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Igor Maciel, </a:t>
            </a:r>
            <a:r>
              <a:rPr lang="pt-BR" dirty="0" err="1"/>
              <a:t>Italo</a:t>
            </a:r>
            <a:r>
              <a:rPr lang="pt-BR" dirty="0"/>
              <a:t> </a:t>
            </a:r>
            <a:r>
              <a:rPr lang="pt-BR" dirty="0" err="1"/>
              <a:t>Artley</a:t>
            </a:r>
            <a:r>
              <a:rPr lang="pt-BR" dirty="0"/>
              <a:t>, José Neto, Paulo Rubim, Victor </a:t>
            </a:r>
            <a:r>
              <a:rPr lang="pt-BR" dirty="0" err="1"/>
              <a:t>Roberth</a:t>
            </a:r>
            <a:r>
              <a:rPr lang="pt-BR" dirty="0"/>
              <a:t>, Ygor Guilherme</a:t>
            </a:r>
          </a:p>
        </p:txBody>
      </p:sp>
    </p:spTree>
    <p:extLst>
      <p:ext uri="{BB962C8B-B14F-4D97-AF65-F5344CB8AC3E}">
        <p14:creationId xmlns:p14="http://schemas.microsoft.com/office/powerpoint/2010/main" val="26935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7829-E150-4709-B049-30B610EB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Aspectos Gerais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DBF39-E75F-4725-95C8-D76E3132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pt-BR"/>
              <a:t>Ruídos;</a:t>
            </a:r>
          </a:p>
          <a:p>
            <a:r>
              <a:rPr lang="pt-BR"/>
              <a:t>Filtros;</a:t>
            </a:r>
          </a:p>
          <a:p>
            <a:r>
              <a:rPr lang="pt-BR"/>
              <a:t>Bordas;</a:t>
            </a:r>
          </a:p>
          <a:p>
            <a:r>
              <a:rPr lang="pt-BR"/>
              <a:t>Imagem;</a:t>
            </a:r>
          </a:p>
          <a:p>
            <a:r>
              <a:rPr lang="pt-BR"/>
              <a:t>Sistema Visual Humano (SVH);</a:t>
            </a:r>
            <a:endParaRPr lang="pt-BR" dirty="0"/>
          </a:p>
        </p:txBody>
      </p:sp>
      <p:pic>
        <p:nvPicPr>
          <p:cNvPr id="1026" name="Picture 2" descr="https://upload.wikimedia.org/wikipedia/commons/thumb/7/7e/DeadTree.jpg/150px-DeadTree.jpg">
            <a:extLst>
              <a:ext uri="{FF2B5EF4-FFF2-40B4-BE49-F238E27FC236}">
                <a16:creationId xmlns:a16="http://schemas.microsoft.com/office/drawing/2014/main" id="{67E16F56-A953-4C1C-A016-4B972E66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40" y="3429000"/>
            <a:ext cx="2001942" cy="27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3/32/Dead_tree_salt_and_pepper.png/150px-Dead_tree_salt_and_pepper.png">
            <a:extLst>
              <a:ext uri="{FF2B5EF4-FFF2-40B4-BE49-F238E27FC236}">
                <a16:creationId xmlns:a16="http://schemas.microsoft.com/office/drawing/2014/main" id="{0090B420-AE61-41ED-8C58-C74BE11BC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258" y="3429000"/>
            <a:ext cx="2001942" cy="274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2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CB0A9-DFDA-4C29-A9C9-F4DFA38F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EDC1F-04A5-4D4B-B3DD-03BE36C8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Mapeamento de Áreas;</a:t>
            </a:r>
          </a:p>
          <a:p>
            <a:r>
              <a:rPr lang="pt-BR" dirty="0"/>
              <a:t>Reconhecimento de Objetos;</a:t>
            </a:r>
          </a:p>
          <a:p>
            <a:r>
              <a:rPr lang="pt-BR" dirty="0"/>
              <a:t>Identificação de doenças (através de ultrassom e raios-x);</a:t>
            </a:r>
          </a:p>
        </p:txBody>
      </p:sp>
    </p:spTree>
    <p:extLst>
      <p:ext uri="{BB962C8B-B14F-4D97-AF65-F5344CB8AC3E}">
        <p14:creationId xmlns:p14="http://schemas.microsoft.com/office/powerpoint/2010/main" val="322974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1FAA6D-0046-4A2F-8E6E-21A4842EC6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pessoa, mulher, vestuário, interior&#10;&#10;Descrição gerada com muito alta confiança">
            <a:extLst>
              <a:ext uri="{FF2B5EF4-FFF2-40B4-BE49-F238E27FC236}">
                <a16:creationId xmlns:a16="http://schemas.microsoft.com/office/drawing/2014/main" id="{D5853FA5-5EB4-4688-B363-7BC3A39A0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1" r="26548" b="1"/>
          <a:stretch/>
        </p:blipFill>
        <p:spPr>
          <a:xfrm>
            <a:off x="20" y="10"/>
            <a:ext cx="4726526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E3E11F-3694-4A25-A6CA-2EC311F18B2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80D1B0BD-8DCD-47A1-96F6-2C225035A1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24A95C9A-B923-432F-9745-6446EF8D5B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CD1690-220A-4E9A-8B42-6231686EAFC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06DE5A7-D018-46AF-BDF7-6CDCC6C3F4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43AE4CE0-B238-4049-B45D-71494D7777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BB59F37-4598-48D0-9D73-9F329F8829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7017D10-4E71-48C1-AD3D-C35CFF6B3E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D5EA6CC-320E-4952-AF54-24697E7F9A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8AE947FD-5039-485D-B8C4-761C15A958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195C3-C4C3-4D37-987F-E08D450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189527"/>
            <a:ext cx="7659156" cy="3601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Lena </a:t>
            </a:r>
            <a:r>
              <a:rPr lang="pt-BR" dirty="0" err="1"/>
              <a:t>Söderberg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Edição de novembro de 1972 da Playboy;</a:t>
            </a:r>
          </a:p>
          <a:p>
            <a:pPr marL="0" indent="0">
              <a:buNone/>
            </a:pPr>
            <a:r>
              <a:rPr lang="pt-BR" dirty="0"/>
              <a:t>SIPI (Instituto de Processamento de Sinal e Imagem), na 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Southern Califórnia;</a:t>
            </a:r>
          </a:p>
          <a:p>
            <a:pPr marL="0" indent="0">
              <a:buNone/>
            </a:pPr>
            <a:r>
              <a:rPr lang="pt-BR" dirty="0"/>
              <a:t>Criação do formato JPEG.</a:t>
            </a:r>
          </a:p>
        </p:txBody>
      </p:sp>
    </p:spTree>
    <p:extLst>
      <p:ext uri="{BB962C8B-B14F-4D97-AF65-F5344CB8AC3E}">
        <p14:creationId xmlns:p14="http://schemas.microsoft.com/office/powerpoint/2010/main" val="194134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83A4E-9C7B-4AC1-BEF7-47FE1AFB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4E9F7-E522-4078-8E98-F62AA1D4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borda consiste em variação de gradientes, abruptamente ou não, entre o objeto e o seu fundo." ;</a:t>
            </a:r>
          </a:p>
          <a:p>
            <a:r>
              <a:rPr lang="pt-BR" dirty="0"/>
              <a:t>A borda é ideal para a área de extração de características;</a:t>
            </a:r>
          </a:p>
          <a:p>
            <a:r>
              <a:rPr lang="pt-BR" dirty="0"/>
              <a:t>Filtro: Extrair informações e transformar a imagem, eliminando ruídos e realçando as bordas;</a:t>
            </a:r>
          </a:p>
        </p:txBody>
      </p:sp>
    </p:spTree>
    <p:extLst>
      <p:ext uri="{BB962C8B-B14F-4D97-AF65-F5344CB8AC3E}">
        <p14:creationId xmlns:p14="http://schemas.microsoft.com/office/powerpoint/2010/main" val="376650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7BD5B56A-D68B-4908-8BCB-3AB1DA98B0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4A76E405-FA58-461C-A4E0-48E11225C24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2" t="11922" r="35618" b="50429"/>
          <a:stretch/>
        </p:blipFill>
        <p:spPr bwMode="auto">
          <a:xfrm>
            <a:off x="8376580" y="1010899"/>
            <a:ext cx="2628957" cy="21919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8D448BD0-2040-4A1D-BFBD-0D0D1033A7D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5" t="12318" r="63443" b="49360"/>
          <a:stretch/>
        </p:blipFill>
        <p:spPr bwMode="auto">
          <a:xfrm>
            <a:off x="5163431" y="1010899"/>
            <a:ext cx="2621631" cy="21919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321C2A88-1E3A-41FA-9984-26814728C74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8" t="51767" r="63488" b="11838"/>
          <a:stretch/>
        </p:blipFill>
        <p:spPr bwMode="auto">
          <a:xfrm>
            <a:off x="5052770" y="3366549"/>
            <a:ext cx="2851659" cy="21919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61EDCDBF-931E-43BA-B156-A752FE1B75A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8" t="11608" r="7926" b="50115"/>
          <a:stretch/>
        </p:blipFill>
        <p:spPr bwMode="auto">
          <a:xfrm>
            <a:off x="8389190" y="3366549"/>
            <a:ext cx="2603739" cy="21919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4FBF5-8616-45EA-B477-74F0AE60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r>
              <a:rPr lang="pt-BR" sz="1800"/>
              <a:t>Roberts: visualização da borda;</a:t>
            </a:r>
          </a:p>
          <a:p>
            <a:r>
              <a:rPr lang="pt-BR" sz="1800"/>
              <a:t>Prewitt: bordas com claridade;</a:t>
            </a:r>
          </a:p>
          <a:p>
            <a:r>
              <a:rPr lang="pt-BR" sz="1800"/>
              <a:t>Sobel: com ruídos na área externa;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3284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164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Paralaxe</vt:lpstr>
      <vt:lpstr>Processamento de Imagens e Reconhecimento de Bordas</vt:lpstr>
      <vt:lpstr>Aspectos Gerais</vt:lpstr>
      <vt:lpstr>Aspectos Gerais</vt:lpstr>
      <vt:lpstr>Apresentação do PowerPoint</vt:lpstr>
      <vt:lpstr>Processamento de Imagens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Imagens e Reconhecimento de Bordas</dc:title>
  <dc:creator>Tenshin Han</dc:creator>
  <cp:lastModifiedBy>Tenshin Han</cp:lastModifiedBy>
  <cp:revision>12</cp:revision>
  <dcterms:created xsi:type="dcterms:W3CDTF">2017-11-12T12:48:15Z</dcterms:created>
  <dcterms:modified xsi:type="dcterms:W3CDTF">2017-11-12T14:28:37Z</dcterms:modified>
</cp:coreProperties>
</file>