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42134" y="280083"/>
            <a:ext cx="8791575" cy="2387600"/>
          </a:xfrm>
        </p:spPr>
        <p:txBody>
          <a:bodyPr/>
          <a:lstStyle/>
          <a:p>
            <a:pPr algn="ctr"/>
            <a:r>
              <a:rPr lang="pt-BR" dirty="0" smtClean="0"/>
              <a:t>Estrutura de dados em </a:t>
            </a:r>
            <a:r>
              <a:rPr lang="pt-BR" dirty="0" err="1" smtClean="0"/>
              <a:t>java</a:t>
            </a:r>
            <a:r>
              <a:rPr lang="pt-BR" dirty="0" smtClean="0"/>
              <a:t> :</a:t>
            </a:r>
            <a:br>
              <a:rPr lang="pt-BR" dirty="0" smtClean="0"/>
            </a:br>
            <a:r>
              <a:rPr lang="pt-BR" dirty="0" smtClean="0"/>
              <a:t>PILHAS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10964" y="5202238"/>
            <a:ext cx="8791575" cy="165576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Equipe: Arlindo mendes, caio Salomão, </a:t>
            </a:r>
            <a:r>
              <a:rPr lang="pt-BR" dirty="0" err="1" smtClean="0"/>
              <a:t>hugo</a:t>
            </a:r>
            <a:r>
              <a:rPr lang="pt-BR" dirty="0" smtClean="0"/>
              <a:t> mendes, Ricardo </a:t>
            </a:r>
            <a:r>
              <a:rPr lang="pt-BR" dirty="0" err="1" smtClean="0"/>
              <a:t>britto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dirty="0" err="1" smtClean="0"/>
              <a:t>vinícius</a:t>
            </a:r>
            <a:r>
              <a:rPr lang="pt-BR" dirty="0" smtClean="0"/>
              <a:t> André. </a:t>
            </a:r>
          </a:p>
          <a:p>
            <a:r>
              <a:rPr lang="pt-BR" dirty="0" smtClean="0"/>
              <a:t>Data: 07/11/2017.</a:t>
            </a:r>
          </a:p>
          <a:p>
            <a:r>
              <a:rPr lang="pt-BR" dirty="0" smtClean="0"/>
              <a:t>Tópicos especiais de programação.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34" y="2667683"/>
            <a:ext cx="3146108" cy="1855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Resultado de imagem para pilhas estrutura de da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387" y="2233128"/>
            <a:ext cx="1771314" cy="2724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437357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5318" y="805697"/>
            <a:ext cx="9905999" cy="3541714"/>
          </a:xfrm>
        </p:spPr>
        <p:txBody>
          <a:bodyPr/>
          <a:lstStyle/>
          <a:p>
            <a:r>
              <a:rPr lang="pt-BR" dirty="0" smtClean="0"/>
              <a:t>No exemplo anterior, temos um problema: Quando formos retirar algum objeto da Pilha, não saberemos qual tipo de objeto virá. Solução: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50" y="2141786"/>
            <a:ext cx="6889934" cy="4307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4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65475" y="451009"/>
            <a:ext cx="9905999" cy="3541714"/>
          </a:xfrm>
        </p:spPr>
        <p:txBody>
          <a:bodyPr/>
          <a:lstStyle/>
          <a:p>
            <a:r>
              <a:rPr lang="pt-BR" dirty="0" smtClean="0"/>
              <a:t>Exemplo de Pilha utilizando vários tipos de objetos: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89" y="1039063"/>
            <a:ext cx="6089437" cy="5546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230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do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API é um grupo de programas de suporte destinados a cumprir funções específicas que é dividido em diferentes partes funcionais chamadas pacotes.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3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do JAVA</a:t>
            </a:r>
          </a:p>
        </p:txBody>
      </p:sp>
      <p:pic>
        <p:nvPicPr>
          <p:cNvPr id="4" name="Espaço Reservado para Conteúdo 6">
            <a:extLst>
              <a:ext uri="{FF2B5EF4-FFF2-40B4-BE49-F238E27FC236}">
                <a16:creationId xmlns="" xmlns:a16="http://schemas.microsoft.com/office/drawing/2014/main" id="{1D0E80B4-9FC8-442F-8034-DE6F8AC73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00" t="17931" r="61147" b="43997"/>
          <a:stretch/>
        </p:blipFill>
        <p:spPr>
          <a:xfrm>
            <a:off x="2282788" y="2097088"/>
            <a:ext cx="7022310" cy="4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3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269602"/>
            <a:ext cx="9905998" cy="1478570"/>
          </a:xfrm>
        </p:spPr>
        <p:txBody>
          <a:bodyPr/>
          <a:lstStyle/>
          <a:p>
            <a:r>
              <a:rPr lang="pt-BR" dirty="0"/>
              <a:t>API do </a:t>
            </a:r>
            <a:r>
              <a:rPr lang="pt-BR" dirty="0" smtClean="0"/>
              <a:t>JAVA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="" xmlns:a16="http://schemas.microsoft.com/office/drawing/2014/main" id="{D0687232-7E5E-4B77-A614-8321178D7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07" t="17531" r="60966" b="45290"/>
          <a:stretch/>
        </p:blipFill>
        <p:spPr>
          <a:xfrm>
            <a:off x="2710104" y="2097088"/>
            <a:ext cx="6768615" cy="442402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41412" y="1323474"/>
            <a:ext cx="945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evitar fazer </a:t>
            </a:r>
            <a:r>
              <a:rPr lang="pt-BR" dirty="0" err="1"/>
              <a:t>casting</a:t>
            </a:r>
            <a:r>
              <a:rPr lang="pt-BR" dirty="0"/>
              <a:t> de objetos, utiliza-se o recurso de </a:t>
            </a:r>
            <a:r>
              <a:rPr lang="pt-BR" dirty="0" err="1" smtClean="0"/>
              <a:t>Generics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760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Situações utilizando recursos de tentativas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Alguns recursos são utilizados para algoritmos que precisam de várias tentativas comandadas pelo usuário até chegar na resposta correta. Nestes casos esses recursos são:</a:t>
            </a:r>
          </a:p>
          <a:p>
            <a:pPr marL="0" indent="0">
              <a:buNone/>
            </a:pPr>
            <a:r>
              <a:rPr lang="pt-BR" dirty="0" smtClean="0"/>
              <a:t>       - </a:t>
            </a:r>
            <a:r>
              <a:rPr lang="pt-BR" dirty="0" err="1" smtClean="0"/>
              <a:t>Backtracking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       - Busca em Profundidade.</a:t>
            </a:r>
          </a:p>
          <a:p>
            <a:pPr marL="0" indent="0">
              <a:buNone/>
            </a:pPr>
            <a:r>
              <a:rPr lang="pt-BR" dirty="0" smtClean="0"/>
              <a:t>       - Recursão.</a:t>
            </a:r>
            <a:r>
              <a:rPr lang="pt-BR" dirty="0"/>
              <a:t>	</a:t>
            </a:r>
            <a:r>
              <a:rPr lang="pt-BR" dirty="0" smtClean="0"/>
              <a:t>  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3527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81254" y="733508"/>
            <a:ext cx="9905999" cy="5895892"/>
          </a:xfrm>
        </p:spPr>
        <p:txBody>
          <a:bodyPr/>
          <a:lstStyle/>
          <a:p>
            <a:r>
              <a:rPr lang="pt-BR" dirty="0" smtClean="0"/>
              <a:t>Exemplo de classe utilizando recursividade: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49" y="1523153"/>
            <a:ext cx="5677692" cy="1962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1421732" y="3757655"/>
            <a:ext cx="713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Aplicações de </a:t>
            </a:r>
            <a:r>
              <a:rPr lang="pt-BR" dirty="0" err="1" smtClean="0"/>
              <a:t>BackTracking</a:t>
            </a:r>
            <a:r>
              <a:rPr lang="pt-BR" dirty="0" smtClean="0"/>
              <a:t> :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411" y="4403986"/>
            <a:ext cx="3747336" cy="20069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544" y="4115048"/>
            <a:ext cx="2584784" cy="2584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09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08" y="985034"/>
            <a:ext cx="4418597" cy="5259356"/>
          </a:xfrm>
        </p:spPr>
      </p:pic>
      <p:sp>
        <p:nvSpPr>
          <p:cNvPr id="5" name="CaixaDeTexto 4"/>
          <p:cNvSpPr txBox="1"/>
          <p:nvPr/>
        </p:nvSpPr>
        <p:spPr>
          <a:xfrm>
            <a:off x="1337310" y="1897380"/>
            <a:ext cx="5806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000" dirty="0" smtClean="0"/>
              <a:t>Problema da troca de peças.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Qual estrutura utilizar?</a:t>
            </a:r>
          </a:p>
          <a:p>
            <a:pPr marL="285750" indent="-285750">
              <a:buFontTx/>
              <a:buChar char="-"/>
            </a:pPr>
            <a:r>
              <a:rPr lang="pt-BR" sz="2000" dirty="0" smtClean="0"/>
              <a:t>Estrutura LIFO.</a:t>
            </a:r>
          </a:p>
          <a:p>
            <a:endParaRPr lang="pt-BR" sz="2000" dirty="0"/>
          </a:p>
          <a:p>
            <a:pPr marL="285750" indent="-285750">
              <a:buFontTx/>
              <a:buChar char="-"/>
            </a:pPr>
            <a:endParaRPr lang="pt-B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Retirar e empilhar peça por peça do produto até chegar na peça defeituosa.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Retirar a peça defeituosa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Colocar uma peça nova sem defeitos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Desempilhar e montar peça por peça do topo da pilha até a pilha ficar vazia.</a:t>
            </a:r>
          </a:p>
          <a:p>
            <a:pPr marL="285750" indent="-285750">
              <a:buFontTx/>
              <a:buChar char="-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825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58" y="1256606"/>
            <a:ext cx="4658426" cy="3260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1730058" y="445169"/>
            <a:ext cx="5199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- </a:t>
            </a:r>
            <a:r>
              <a:rPr lang="pt-BR" sz="2400" dirty="0" smtClean="0"/>
              <a:t>Criando uma classe para modelar as peças :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091290" y="4497943"/>
            <a:ext cx="5438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Outros exemplos:</a:t>
            </a:r>
            <a:endParaRPr lang="pt-BR" sz="24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01" y="4867275"/>
            <a:ext cx="2867925" cy="1908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067" y="4826393"/>
            <a:ext cx="1990725" cy="1990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8719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8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2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364520"/>
            <a:ext cx="9905998" cy="1478570"/>
          </a:xfrm>
        </p:spPr>
        <p:txBody>
          <a:bodyPr/>
          <a:lstStyle/>
          <a:p>
            <a:r>
              <a:rPr lang="pt-BR" dirty="0" smtClean="0"/>
              <a:t>Operações em pilhas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1856" y="1843090"/>
            <a:ext cx="9905999" cy="3541714"/>
          </a:xfrm>
        </p:spPr>
        <p:txBody>
          <a:bodyPr/>
          <a:lstStyle/>
          <a:p>
            <a:r>
              <a:rPr lang="pt-BR" dirty="0" smtClean="0"/>
              <a:t>Inserir uma peça:</a:t>
            </a:r>
          </a:p>
          <a:p>
            <a:pPr>
              <a:buFontTx/>
              <a:buChar char="-"/>
            </a:pPr>
            <a:r>
              <a:rPr lang="pt-BR" dirty="0" smtClean="0"/>
              <a:t>Peças sempre inseridas no topo.</a:t>
            </a:r>
          </a:p>
          <a:p>
            <a:pPr>
              <a:buFontTx/>
              <a:buChar char="-"/>
            </a:pPr>
            <a:r>
              <a:rPr lang="pt-BR" dirty="0" smtClean="0"/>
              <a:t>Listas sendo usadas para guardar os elementos.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09" y="3553788"/>
            <a:ext cx="7977591" cy="3015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38" y="1696453"/>
            <a:ext cx="3744963" cy="1365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15460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1" y="709445"/>
            <a:ext cx="9905999" cy="3541714"/>
          </a:xfrm>
        </p:spPr>
        <p:txBody>
          <a:bodyPr/>
          <a:lstStyle/>
          <a:p>
            <a:r>
              <a:rPr lang="pt-BR" dirty="0" smtClean="0"/>
              <a:t>Remover uma peça:</a:t>
            </a:r>
          </a:p>
          <a:p>
            <a:pPr marL="0" indent="0">
              <a:buNone/>
            </a:pPr>
            <a:r>
              <a:rPr lang="pt-BR" dirty="0" smtClean="0"/>
              <a:t>- Retirar o primeiro ou último elemento da Lista (dependendo da escolha).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384049"/>
            <a:ext cx="6239885" cy="2909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07" y="3025095"/>
            <a:ext cx="4164742" cy="1546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296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65476" y="950076"/>
            <a:ext cx="9905999" cy="3541714"/>
          </a:xfrm>
        </p:spPr>
        <p:txBody>
          <a:bodyPr/>
          <a:lstStyle/>
          <a:p>
            <a:r>
              <a:rPr lang="pt-BR" dirty="0" smtClean="0"/>
              <a:t>Informar se a pilha está vazia:</a:t>
            </a:r>
          </a:p>
          <a:p>
            <a:pPr marL="0" indent="0">
              <a:buNone/>
            </a:pPr>
            <a:r>
              <a:rPr lang="pt-BR" dirty="0" smtClean="0"/>
              <a:t>- Verificar se o tamanho da Lista é zero.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90" y="2315251"/>
            <a:ext cx="8923169" cy="34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2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438044"/>
            <a:ext cx="9905998" cy="1478570"/>
          </a:xfrm>
        </p:spPr>
        <p:txBody>
          <a:bodyPr/>
          <a:lstStyle/>
          <a:p>
            <a:r>
              <a:rPr lang="pt-BR" dirty="0" smtClean="0"/>
              <a:t>Generalização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0" y="1647908"/>
            <a:ext cx="9905999" cy="3541714"/>
          </a:xfrm>
        </p:spPr>
        <p:txBody>
          <a:bodyPr/>
          <a:lstStyle/>
          <a:p>
            <a:r>
              <a:rPr lang="pt-BR" dirty="0" smtClean="0"/>
              <a:t>A pilha agora poderá criar qualquer tipo de objeto, não tendo que ser necessariamente da classe “Peca”.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06" y="2683042"/>
            <a:ext cx="6495547" cy="4054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80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110</TotalTime>
  <Words>312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Circuito</vt:lpstr>
      <vt:lpstr>Estrutura de dados em java : PILHAS</vt:lpstr>
      <vt:lpstr>introdução</vt:lpstr>
      <vt:lpstr>Apresentação do PowerPoint</vt:lpstr>
      <vt:lpstr>Apresentação do PowerPoint</vt:lpstr>
      <vt:lpstr>Apresentação do PowerPoint</vt:lpstr>
      <vt:lpstr>Operações em pilhas</vt:lpstr>
      <vt:lpstr>Apresentação do PowerPoint</vt:lpstr>
      <vt:lpstr>Apresentação do PowerPoint</vt:lpstr>
      <vt:lpstr>Generalização</vt:lpstr>
      <vt:lpstr>Apresentação do PowerPoint</vt:lpstr>
      <vt:lpstr>Apresentação do PowerPoint</vt:lpstr>
      <vt:lpstr>API do JAVA</vt:lpstr>
      <vt:lpstr>API do JAVA</vt:lpstr>
      <vt:lpstr>API do JAVA</vt:lpstr>
      <vt:lpstr>Situações utilizando recursos de tentativas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em java : PILHAS</dc:title>
  <dc:creator>ArlindoFM</dc:creator>
  <cp:lastModifiedBy>ArlindoFM</cp:lastModifiedBy>
  <cp:revision>12</cp:revision>
  <dcterms:created xsi:type="dcterms:W3CDTF">2017-11-07T11:24:49Z</dcterms:created>
  <dcterms:modified xsi:type="dcterms:W3CDTF">2017-11-07T14:17:36Z</dcterms:modified>
</cp:coreProperties>
</file>