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070C2-D38F-4E12-8A00-001745C1D6A5}" type="doc">
      <dgm:prSet loTypeId="urn:microsoft.com/office/officeart/2008/layout/Lin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403964C-39B5-41CB-A72B-DFE98E270C66}">
      <dgm:prSet phldrT="[Texto]"/>
      <dgm:spPr/>
      <dgm:t>
        <a:bodyPr/>
        <a:lstStyle/>
        <a:p>
          <a:r>
            <a:rPr lang="pt-BR" dirty="0"/>
            <a:t>- Diminuindo Colisões</a:t>
          </a:r>
        </a:p>
      </dgm:t>
    </dgm:pt>
    <dgm:pt modelId="{4FDE43D0-5B06-43B0-AFB5-B772EF3D766E}" type="parTrans" cxnId="{F092FB42-041F-4712-9B97-1B3D583305C8}">
      <dgm:prSet/>
      <dgm:spPr/>
      <dgm:t>
        <a:bodyPr/>
        <a:lstStyle/>
        <a:p>
          <a:endParaRPr lang="pt-BR"/>
        </a:p>
      </dgm:t>
    </dgm:pt>
    <dgm:pt modelId="{EF14E6B9-E8F0-4B21-B38D-AB4592D4A944}" type="sibTrans" cxnId="{F092FB42-041F-4712-9B97-1B3D583305C8}">
      <dgm:prSet/>
      <dgm:spPr/>
      <dgm:t>
        <a:bodyPr/>
        <a:lstStyle/>
        <a:p>
          <a:endParaRPr lang="pt-BR"/>
        </a:p>
      </dgm:t>
    </dgm:pt>
    <dgm:pt modelId="{4AB3EFF5-D737-4CC3-A6B9-FFB9CC59E24F}">
      <dgm:prSet phldrT="[Texto]"/>
      <dgm:spPr/>
      <dgm:t>
        <a:bodyPr/>
        <a:lstStyle/>
        <a:p>
          <a:r>
            <a:rPr lang="pt-BR" dirty="0"/>
            <a:t>- Tabelas Dinâmicas </a:t>
          </a:r>
        </a:p>
      </dgm:t>
    </dgm:pt>
    <dgm:pt modelId="{592EF14A-0000-4601-BC1F-45F57FA91399}" type="parTrans" cxnId="{0D14962F-DD85-4FC4-B50B-A8BB88E76F78}">
      <dgm:prSet/>
      <dgm:spPr/>
      <dgm:t>
        <a:bodyPr/>
        <a:lstStyle/>
        <a:p>
          <a:endParaRPr lang="pt-BR"/>
        </a:p>
      </dgm:t>
    </dgm:pt>
    <dgm:pt modelId="{34163A53-DB34-42E5-9A05-C07D93841802}" type="sibTrans" cxnId="{0D14962F-DD85-4FC4-B50B-A8BB88E76F78}">
      <dgm:prSet/>
      <dgm:spPr/>
      <dgm:t>
        <a:bodyPr/>
        <a:lstStyle/>
        <a:p>
          <a:endParaRPr lang="pt-BR"/>
        </a:p>
      </dgm:t>
    </dgm:pt>
    <dgm:pt modelId="{93C9F0D9-5F60-4CC9-B813-EDFF795E49DB}">
      <dgm:prSet phldrT="[Texto]"/>
      <dgm:spPr/>
      <dgm:t>
        <a:bodyPr/>
        <a:lstStyle/>
        <a:p>
          <a:r>
            <a:rPr lang="pt-BR" dirty="0"/>
            <a:t>- </a:t>
          </a:r>
          <a:r>
            <a:rPr lang="pt-BR" dirty="0" err="1"/>
            <a:t>Equals</a:t>
          </a:r>
          <a:r>
            <a:rPr lang="pt-BR" dirty="0"/>
            <a:t> e </a:t>
          </a:r>
          <a:r>
            <a:rPr lang="pt-BR" dirty="0" err="1"/>
            <a:t>HashCode</a:t>
          </a:r>
          <a:endParaRPr lang="pt-BR" dirty="0"/>
        </a:p>
      </dgm:t>
    </dgm:pt>
    <dgm:pt modelId="{19A21E97-2F56-4D5E-9B64-6E5EE136FEA9}" type="parTrans" cxnId="{C162FCB0-C6ED-4179-B95A-2B11CD09B398}">
      <dgm:prSet/>
      <dgm:spPr/>
      <dgm:t>
        <a:bodyPr/>
        <a:lstStyle/>
        <a:p>
          <a:endParaRPr lang="pt-BR"/>
        </a:p>
      </dgm:t>
    </dgm:pt>
    <dgm:pt modelId="{DCC8CC09-BF02-471A-AAF7-32B0032BDA3D}" type="sibTrans" cxnId="{C162FCB0-C6ED-4179-B95A-2B11CD09B398}">
      <dgm:prSet/>
      <dgm:spPr/>
      <dgm:t>
        <a:bodyPr/>
        <a:lstStyle/>
        <a:p>
          <a:endParaRPr lang="pt-BR"/>
        </a:p>
      </dgm:t>
    </dgm:pt>
    <dgm:pt modelId="{034BA1C7-7225-460F-BAD0-8C947B13E10E}">
      <dgm:prSet phldrT="[Texto]"/>
      <dgm:spPr/>
      <dgm:t>
        <a:bodyPr/>
        <a:lstStyle/>
        <a:p>
          <a:r>
            <a:rPr lang="pt-BR" dirty="0"/>
            <a:t>- Generalização</a:t>
          </a:r>
        </a:p>
      </dgm:t>
    </dgm:pt>
    <dgm:pt modelId="{FC492F3A-A419-45D8-8A04-B9ED2ABE5599}" type="parTrans" cxnId="{91D244DC-6FF3-4E2A-927A-EE82580ED230}">
      <dgm:prSet/>
      <dgm:spPr/>
      <dgm:t>
        <a:bodyPr/>
        <a:lstStyle/>
        <a:p>
          <a:endParaRPr lang="pt-BR"/>
        </a:p>
      </dgm:t>
    </dgm:pt>
    <dgm:pt modelId="{1AF11288-C578-4ED7-9776-54CD8D816F1F}" type="sibTrans" cxnId="{91D244DC-6FF3-4E2A-927A-EE82580ED230}">
      <dgm:prSet/>
      <dgm:spPr/>
      <dgm:t>
        <a:bodyPr/>
        <a:lstStyle/>
        <a:p>
          <a:endParaRPr lang="pt-BR"/>
        </a:p>
      </dgm:t>
    </dgm:pt>
    <dgm:pt modelId="{2D20BB60-6312-47A2-A15F-76AE7E5F13F7}">
      <dgm:prSet phldrT="[Texto]"/>
      <dgm:spPr/>
      <dgm:t>
        <a:bodyPr/>
        <a:lstStyle/>
        <a:p>
          <a:r>
            <a:rPr lang="pt-BR" dirty="0"/>
            <a:t>- Espalhando melhor</a:t>
          </a:r>
        </a:p>
      </dgm:t>
    </dgm:pt>
    <dgm:pt modelId="{AB8737DD-E71E-4164-A0D7-9C1983D16C74}" type="parTrans" cxnId="{2FE1D28C-01B6-44BC-B913-41319245DCBC}">
      <dgm:prSet/>
      <dgm:spPr/>
      <dgm:t>
        <a:bodyPr/>
        <a:lstStyle/>
        <a:p>
          <a:endParaRPr lang="pt-BR"/>
        </a:p>
      </dgm:t>
    </dgm:pt>
    <dgm:pt modelId="{049B2D91-84F5-4236-B137-02193EE7C840}" type="sibTrans" cxnId="{2FE1D28C-01B6-44BC-B913-41319245DCBC}">
      <dgm:prSet/>
      <dgm:spPr/>
      <dgm:t>
        <a:bodyPr/>
        <a:lstStyle/>
        <a:p>
          <a:endParaRPr lang="pt-BR"/>
        </a:p>
      </dgm:t>
    </dgm:pt>
    <dgm:pt modelId="{D250AA44-04C1-4D4A-AB31-65741E33CC0F}">
      <dgm:prSet phldrT="[Texto]"/>
      <dgm:spPr/>
      <dgm:t>
        <a:bodyPr/>
        <a:lstStyle/>
        <a:p>
          <a:r>
            <a:rPr lang="pt-BR" dirty="0"/>
            <a:t>- Parametrizando o Conjunto</a:t>
          </a:r>
        </a:p>
      </dgm:t>
    </dgm:pt>
    <dgm:pt modelId="{868B0420-7BD6-4DC3-A109-E733F2D066F8}" type="parTrans" cxnId="{ACFC77E5-9B10-44B9-8A59-71B4B10413A8}">
      <dgm:prSet/>
      <dgm:spPr/>
      <dgm:t>
        <a:bodyPr/>
        <a:lstStyle/>
        <a:p>
          <a:endParaRPr lang="pt-BR"/>
        </a:p>
      </dgm:t>
    </dgm:pt>
    <dgm:pt modelId="{CFDAF928-D5E7-40C7-96F0-88B6FA897BE9}" type="sibTrans" cxnId="{ACFC77E5-9B10-44B9-8A59-71B4B10413A8}">
      <dgm:prSet/>
      <dgm:spPr/>
      <dgm:t>
        <a:bodyPr/>
        <a:lstStyle/>
        <a:p>
          <a:endParaRPr lang="pt-BR"/>
        </a:p>
      </dgm:t>
    </dgm:pt>
    <dgm:pt modelId="{684459A0-802A-4AE4-87C3-4355F0C585D7}" type="pres">
      <dgm:prSet presAssocID="{E9C070C2-D38F-4E12-8A00-001745C1D6A5}" presName="vert0" presStyleCnt="0">
        <dgm:presLayoutVars>
          <dgm:dir/>
          <dgm:animOne val="branch"/>
          <dgm:animLvl val="lvl"/>
        </dgm:presLayoutVars>
      </dgm:prSet>
      <dgm:spPr/>
    </dgm:pt>
    <dgm:pt modelId="{EB6903E3-40AB-409F-BE77-47570ACC9D0D}" type="pres">
      <dgm:prSet presAssocID="{D403964C-39B5-41CB-A72B-DFE98E270C66}" presName="thickLine" presStyleLbl="alignNode1" presStyleIdx="0" presStyleCnt="6"/>
      <dgm:spPr/>
    </dgm:pt>
    <dgm:pt modelId="{4B02D6AB-2C17-488E-8155-8A238A2B62A2}" type="pres">
      <dgm:prSet presAssocID="{D403964C-39B5-41CB-A72B-DFE98E270C66}" presName="horz1" presStyleCnt="0"/>
      <dgm:spPr/>
    </dgm:pt>
    <dgm:pt modelId="{C71BE781-AA8F-4E70-9B5C-7555A524ACAB}" type="pres">
      <dgm:prSet presAssocID="{D403964C-39B5-41CB-A72B-DFE98E270C66}" presName="tx1" presStyleLbl="revTx" presStyleIdx="0" presStyleCnt="6"/>
      <dgm:spPr/>
    </dgm:pt>
    <dgm:pt modelId="{4A485CCB-7E16-4F82-9460-0F0DC337BCBB}" type="pres">
      <dgm:prSet presAssocID="{D403964C-39B5-41CB-A72B-DFE98E270C66}" presName="vert1" presStyleCnt="0"/>
      <dgm:spPr/>
    </dgm:pt>
    <dgm:pt modelId="{C7A2E190-B11D-4D0F-81A5-216D69703B7C}" type="pres">
      <dgm:prSet presAssocID="{2D20BB60-6312-47A2-A15F-76AE7E5F13F7}" presName="thickLine" presStyleLbl="alignNode1" presStyleIdx="1" presStyleCnt="6"/>
      <dgm:spPr/>
    </dgm:pt>
    <dgm:pt modelId="{959BC25C-2BAB-44F8-822B-C4E2CA60F372}" type="pres">
      <dgm:prSet presAssocID="{2D20BB60-6312-47A2-A15F-76AE7E5F13F7}" presName="horz1" presStyleCnt="0"/>
      <dgm:spPr/>
    </dgm:pt>
    <dgm:pt modelId="{FE4A4027-443C-47D5-9241-A5582D0B0B51}" type="pres">
      <dgm:prSet presAssocID="{2D20BB60-6312-47A2-A15F-76AE7E5F13F7}" presName="tx1" presStyleLbl="revTx" presStyleIdx="1" presStyleCnt="6"/>
      <dgm:spPr/>
    </dgm:pt>
    <dgm:pt modelId="{AF6DD31F-D7FF-4E42-AE41-878930812DBC}" type="pres">
      <dgm:prSet presAssocID="{2D20BB60-6312-47A2-A15F-76AE7E5F13F7}" presName="vert1" presStyleCnt="0"/>
      <dgm:spPr/>
    </dgm:pt>
    <dgm:pt modelId="{B75E8260-8569-4AC6-88DC-C034407BC912}" type="pres">
      <dgm:prSet presAssocID="{4AB3EFF5-D737-4CC3-A6B9-FFB9CC59E24F}" presName="thickLine" presStyleLbl="alignNode1" presStyleIdx="2" presStyleCnt="6"/>
      <dgm:spPr/>
    </dgm:pt>
    <dgm:pt modelId="{EC4253C6-9ABF-4F53-B4E3-8C6DE3F545E8}" type="pres">
      <dgm:prSet presAssocID="{4AB3EFF5-D737-4CC3-A6B9-FFB9CC59E24F}" presName="horz1" presStyleCnt="0"/>
      <dgm:spPr/>
    </dgm:pt>
    <dgm:pt modelId="{B436304F-E796-4D15-B48E-EE91BB0F30B4}" type="pres">
      <dgm:prSet presAssocID="{4AB3EFF5-D737-4CC3-A6B9-FFB9CC59E24F}" presName="tx1" presStyleLbl="revTx" presStyleIdx="2" presStyleCnt="6"/>
      <dgm:spPr/>
    </dgm:pt>
    <dgm:pt modelId="{E22116C1-B2D0-4EA3-A4E2-ECFFB55DD8A4}" type="pres">
      <dgm:prSet presAssocID="{4AB3EFF5-D737-4CC3-A6B9-FFB9CC59E24F}" presName="vert1" presStyleCnt="0"/>
      <dgm:spPr/>
    </dgm:pt>
    <dgm:pt modelId="{D7EFF14D-B564-4DA1-B7C4-74199D92B6D4}" type="pres">
      <dgm:prSet presAssocID="{034BA1C7-7225-460F-BAD0-8C947B13E10E}" presName="thickLine" presStyleLbl="alignNode1" presStyleIdx="3" presStyleCnt="6"/>
      <dgm:spPr/>
    </dgm:pt>
    <dgm:pt modelId="{811AFAE7-3FD0-4103-A5A2-0BBEB7C34639}" type="pres">
      <dgm:prSet presAssocID="{034BA1C7-7225-460F-BAD0-8C947B13E10E}" presName="horz1" presStyleCnt="0"/>
      <dgm:spPr/>
    </dgm:pt>
    <dgm:pt modelId="{CCDBF98C-FDF2-43C7-8F56-EC9C8A44A359}" type="pres">
      <dgm:prSet presAssocID="{034BA1C7-7225-460F-BAD0-8C947B13E10E}" presName="tx1" presStyleLbl="revTx" presStyleIdx="3" presStyleCnt="6"/>
      <dgm:spPr/>
    </dgm:pt>
    <dgm:pt modelId="{FFC468CA-48FA-4BF4-A28D-FDFA24BACC2D}" type="pres">
      <dgm:prSet presAssocID="{034BA1C7-7225-460F-BAD0-8C947B13E10E}" presName="vert1" presStyleCnt="0"/>
      <dgm:spPr/>
    </dgm:pt>
    <dgm:pt modelId="{0D3E4B62-2A52-4F5F-9D7D-A6C02E95ECA3}" type="pres">
      <dgm:prSet presAssocID="{93C9F0D9-5F60-4CC9-B813-EDFF795E49DB}" presName="thickLine" presStyleLbl="alignNode1" presStyleIdx="4" presStyleCnt="6"/>
      <dgm:spPr/>
    </dgm:pt>
    <dgm:pt modelId="{40F26627-5C6F-44BD-8635-A94D0CED52A9}" type="pres">
      <dgm:prSet presAssocID="{93C9F0D9-5F60-4CC9-B813-EDFF795E49DB}" presName="horz1" presStyleCnt="0"/>
      <dgm:spPr/>
    </dgm:pt>
    <dgm:pt modelId="{FAE467E1-8929-44A9-BD26-AE63D3CF88EB}" type="pres">
      <dgm:prSet presAssocID="{93C9F0D9-5F60-4CC9-B813-EDFF795E49DB}" presName="tx1" presStyleLbl="revTx" presStyleIdx="4" presStyleCnt="6"/>
      <dgm:spPr/>
    </dgm:pt>
    <dgm:pt modelId="{33BF1D9D-D6A2-45DD-9474-DC70E38EB9EA}" type="pres">
      <dgm:prSet presAssocID="{93C9F0D9-5F60-4CC9-B813-EDFF795E49DB}" presName="vert1" presStyleCnt="0"/>
      <dgm:spPr/>
    </dgm:pt>
    <dgm:pt modelId="{895AF39F-1DCF-48F0-9127-27B191677A15}" type="pres">
      <dgm:prSet presAssocID="{D250AA44-04C1-4D4A-AB31-65741E33CC0F}" presName="thickLine" presStyleLbl="alignNode1" presStyleIdx="5" presStyleCnt="6"/>
      <dgm:spPr/>
    </dgm:pt>
    <dgm:pt modelId="{2A9B6D6B-5407-420D-BFA6-98E1F27BEE28}" type="pres">
      <dgm:prSet presAssocID="{D250AA44-04C1-4D4A-AB31-65741E33CC0F}" presName="horz1" presStyleCnt="0"/>
      <dgm:spPr/>
    </dgm:pt>
    <dgm:pt modelId="{62BD7FDA-912A-4968-9A2D-6528E61D61A2}" type="pres">
      <dgm:prSet presAssocID="{D250AA44-04C1-4D4A-AB31-65741E33CC0F}" presName="tx1" presStyleLbl="revTx" presStyleIdx="5" presStyleCnt="6"/>
      <dgm:spPr/>
    </dgm:pt>
    <dgm:pt modelId="{1A218320-0BBB-4644-9C31-5A4F65C608F3}" type="pres">
      <dgm:prSet presAssocID="{D250AA44-04C1-4D4A-AB31-65741E33CC0F}" presName="vert1" presStyleCnt="0"/>
      <dgm:spPr/>
    </dgm:pt>
  </dgm:ptLst>
  <dgm:cxnLst>
    <dgm:cxn modelId="{05643120-0277-4C05-876E-C589D1498D0C}" type="presOf" srcId="{D250AA44-04C1-4D4A-AB31-65741E33CC0F}" destId="{62BD7FDA-912A-4968-9A2D-6528E61D61A2}" srcOrd="0" destOrd="0" presId="urn:microsoft.com/office/officeart/2008/layout/LinedList"/>
    <dgm:cxn modelId="{0D14962F-DD85-4FC4-B50B-A8BB88E76F78}" srcId="{E9C070C2-D38F-4E12-8A00-001745C1D6A5}" destId="{4AB3EFF5-D737-4CC3-A6B9-FFB9CC59E24F}" srcOrd="2" destOrd="0" parTransId="{592EF14A-0000-4601-BC1F-45F57FA91399}" sibTransId="{34163A53-DB34-42E5-9A05-C07D93841802}"/>
    <dgm:cxn modelId="{F092FB42-041F-4712-9B97-1B3D583305C8}" srcId="{E9C070C2-D38F-4E12-8A00-001745C1D6A5}" destId="{D403964C-39B5-41CB-A72B-DFE98E270C66}" srcOrd="0" destOrd="0" parTransId="{4FDE43D0-5B06-43B0-AFB5-B772EF3D766E}" sibTransId="{EF14E6B9-E8F0-4B21-B38D-AB4592D4A944}"/>
    <dgm:cxn modelId="{C1594382-9661-479F-A087-38C97CF22261}" type="presOf" srcId="{4AB3EFF5-D737-4CC3-A6B9-FFB9CC59E24F}" destId="{B436304F-E796-4D15-B48E-EE91BB0F30B4}" srcOrd="0" destOrd="0" presId="urn:microsoft.com/office/officeart/2008/layout/LinedList"/>
    <dgm:cxn modelId="{08FC0887-E8B9-47CF-8416-E4663CEC53DC}" type="presOf" srcId="{2D20BB60-6312-47A2-A15F-76AE7E5F13F7}" destId="{FE4A4027-443C-47D5-9241-A5582D0B0B51}" srcOrd="0" destOrd="0" presId="urn:microsoft.com/office/officeart/2008/layout/LinedList"/>
    <dgm:cxn modelId="{2FE1D28C-01B6-44BC-B913-41319245DCBC}" srcId="{E9C070C2-D38F-4E12-8A00-001745C1D6A5}" destId="{2D20BB60-6312-47A2-A15F-76AE7E5F13F7}" srcOrd="1" destOrd="0" parTransId="{AB8737DD-E71E-4164-A0D7-9C1983D16C74}" sibTransId="{049B2D91-84F5-4236-B137-02193EE7C840}"/>
    <dgm:cxn modelId="{5498AD92-9A3F-42F7-BF75-2890E68D78B7}" type="presOf" srcId="{93C9F0D9-5F60-4CC9-B813-EDFF795E49DB}" destId="{FAE467E1-8929-44A9-BD26-AE63D3CF88EB}" srcOrd="0" destOrd="0" presId="urn:microsoft.com/office/officeart/2008/layout/LinedList"/>
    <dgm:cxn modelId="{C162FCB0-C6ED-4179-B95A-2B11CD09B398}" srcId="{E9C070C2-D38F-4E12-8A00-001745C1D6A5}" destId="{93C9F0D9-5F60-4CC9-B813-EDFF795E49DB}" srcOrd="4" destOrd="0" parTransId="{19A21E97-2F56-4D5E-9B64-6E5EE136FEA9}" sibTransId="{DCC8CC09-BF02-471A-AAF7-32B0032BDA3D}"/>
    <dgm:cxn modelId="{C57DAFBE-3B6E-49EA-BBDE-ABCBF740980C}" type="presOf" srcId="{D403964C-39B5-41CB-A72B-DFE98E270C66}" destId="{C71BE781-AA8F-4E70-9B5C-7555A524ACAB}" srcOrd="0" destOrd="0" presId="urn:microsoft.com/office/officeart/2008/layout/LinedList"/>
    <dgm:cxn modelId="{0E796BC3-233E-4837-9DEF-69D3AA2394BC}" type="presOf" srcId="{034BA1C7-7225-460F-BAD0-8C947B13E10E}" destId="{CCDBF98C-FDF2-43C7-8F56-EC9C8A44A359}" srcOrd="0" destOrd="0" presId="urn:microsoft.com/office/officeart/2008/layout/LinedList"/>
    <dgm:cxn modelId="{91D244DC-6FF3-4E2A-927A-EE82580ED230}" srcId="{E9C070C2-D38F-4E12-8A00-001745C1D6A5}" destId="{034BA1C7-7225-460F-BAD0-8C947B13E10E}" srcOrd="3" destOrd="0" parTransId="{FC492F3A-A419-45D8-8A04-B9ED2ABE5599}" sibTransId="{1AF11288-C578-4ED7-9776-54CD8D816F1F}"/>
    <dgm:cxn modelId="{ACFC77E5-9B10-44B9-8A59-71B4B10413A8}" srcId="{E9C070C2-D38F-4E12-8A00-001745C1D6A5}" destId="{D250AA44-04C1-4D4A-AB31-65741E33CC0F}" srcOrd="5" destOrd="0" parTransId="{868B0420-7BD6-4DC3-A109-E733F2D066F8}" sibTransId="{CFDAF928-D5E7-40C7-96F0-88B6FA897BE9}"/>
    <dgm:cxn modelId="{DCCE08F7-A9DC-4642-A032-C2211EBE6490}" type="presOf" srcId="{E9C070C2-D38F-4E12-8A00-001745C1D6A5}" destId="{684459A0-802A-4AE4-87C3-4355F0C585D7}" srcOrd="0" destOrd="0" presId="urn:microsoft.com/office/officeart/2008/layout/LinedList"/>
    <dgm:cxn modelId="{7568C4D4-EE2F-45C6-9106-807883223ED9}" type="presParOf" srcId="{684459A0-802A-4AE4-87C3-4355F0C585D7}" destId="{EB6903E3-40AB-409F-BE77-47570ACC9D0D}" srcOrd="0" destOrd="0" presId="urn:microsoft.com/office/officeart/2008/layout/LinedList"/>
    <dgm:cxn modelId="{33BF07FC-5D6D-462C-8217-A355F78FB05A}" type="presParOf" srcId="{684459A0-802A-4AE4-87C3-4355F0C585D7}" destId="{4B02D6AB-2C17-488E-8155-8A238A2B62A2}" srcOrd="1" destOrd="0" presId="urn:microsoft.com/office/officeart/2008/layout/LinedList"/>
    <dgm:cxn modelId="{B5A4AAB2-BC87-48E0-BC9F-BB8B4F191267}" type="presParOf" srcId="{4B02D6AB-2C17-488E-8155-8A238A2B62A2}" destId="{C71BE781-AA8F-4E70-9B5C-7555A524ACAB}" srcOrd="0" destOrd="0" presId="urn:microsoft.com/office/officeart/2008/layout/LinedList"/>
    <dgm:cxn modelId="{0B5921B5-D52F-4E3F-B2AF-E17935B11172}" type="presParOf" srcId="{4B02D6AB-2C17-488E-8155-8A238A2B62A2}" destId="{4A485CCB-7E16-4F82-9460-0F0DC337BCBB}" srcOrd="1" destOrd="0" presId="urn:microsoft.com/office/officeart/2008/layout/LinedList"/>
    <dgm:cxn modelId="{9B4CB9FB-589F-4684-9C8F-5A0CED7F0C5C}" type="presParOf" srcId="{684459A0-802A-4AE4-87C3-4355F0C585D7}" destId="{C7A2E190-B11D-4D0F-81A5-216D69703B7C}" srcOrd="2" destOrd="0" presId="urn:microsoft.com/office/officeart/2008/layout/LinedList"/>
    <dgm:cxn modelId="{DD7565BD-00BB-4CEC-B65D-A24030034916}" type="presParOf" srcId="{684459A0-802A-4AE4-87C3-4355F0C585D7}" destId="{959BC25C-2BAB-44F8-822B-C4E2CA60F372}" srcOrd="3" destOrd="0" presId="urn:microsoft.com/office/officeart/2008/layout/LinedList"/>
    <dgm:cxn modelId="{EF062E23-087E-4A9A-AB25-504D1A22706D}" type="presParOf" srcId="{959BC25C-2BAB-44F8-822B-C4E2CA60F372}" destId="{FE4A4027-443C-47D5-9241-A5582D0B0B51}" srcOrd="0" destOrd="0" presId="urn:microsoft.com/office/officeart/2008/layout/LinedList"/>
    <dgm:cxn modelId="{8EDE1AF7-FF5C-406D-A31C-41468375F4E0}" type="presParOf" srcId="{959BC25C-2BAB-44F8-822B-C4E2CA60F372}" destId="{AF6DD31F-D7FF-4E42-AE41-878930812DBC}" srcOrd="1" destOrd="0" presId="urn:microsoft.com/office/officeart/2008/layout/LinedList"/>
    <dgm:cxn modelId="{5E9AB548-317B-46BF-A631-5009C5013035}" type="presParOf" srcId="{684459A0-802A-4AE4-87C3-4355F0C585D7}" destId="{B75E8260-8569-4AC6-88DC-C034407BC912}" srcOrd="4" destOrd="0" presId="urn:microsoft.com/office/officeart/2008/layout/LinedList"/>
    <dgm:cxn modelId="{4AEEA2F2-9534-40D7-8C82-B4AA61B13EE3}" type="presParOf" srcId="{684459A0-802A-4AE4-87C3-4355F0C585D7}" destId="{EC4253C6-9ABF-4F53-B4E3-8C6DE3F545E8}" srcOrd="5" destOrd="0" presId="urn:microsoft.com/office/officeart/2008/layout/LinedList"/>
    <dgm:cxn modelId="{7416113D-45B3-45FC-8E2F-2F7689E53E87}" type="presParOf" srcId="{EC4253C6-9ABF-4F53-B4E3-8C6DE3F545E8}" destId="{B436304F-E796-4D15-B48E-EE91BB0F30B4}" srcOrd="0" destOrd="0" presId="urn:microsoft.com/office/officeart/2008/layout/LinedList"/>
    <dgm:cxn modelId="{DBABDADF-B261-49DC-B7E6-64F59DE40427}" type="presParOf" srcId="{EC4253C6-9ABF-4F53-B4E3-8C6DE3F545E8}" destId="{E22116C1-B2D0-4EA3-A4E2-ECFFB55DD8A4}" srcOrd="1" destOrd="0" presId="urn:microsoft.com/office/officeart/2008/layout/LinedList"/>
    <dgm:cxn modelId="{858661E2-3554-4B5F-85ED-96B300FFFC89}" type="presParOf" srcId="{684459A0-802A-4AE4-87C3-4355F0C585D7}" destId="{D7EFF14D-B564-4DA1-B7C4-74199D92B6D4}" srcOrd="6" destOrd="0" presId="urn:microsoft.com/office/officeart/2008/layout/LinedList"/>
    <dgm:cxn modelId="{82C0DB41-1F72-4754-BE36-B620051BC357}" type="presParOf" srcId="{684459A0-802A-4AE4-87C3-4355F0C585D7}" destId="{811AFAE7-3FD0-4103-A5A2-0BBEB7C34639}" srcOrd="7" destOrd="0" presId="urn:microsoft.com/office/officeart/2008/layout/LinedList"/>
    <dgm:cxn modelId="{335E9C77-5536-45F0-8C0A-BB74626EE577}" type="presParOf" srcId="{811AFAE7-3FD0-4103-A5A2-0BBEB7C34639}" destId="{CCDBF98C-FDF2-43C7-8F56-EC9C8A44A359}" srcOrd="0" destOrd="0" presId="urn:microsoft.com/office/officeart/2008/layout/LinedList"/>
    <dgm:cxn modelId="{ADC17400-C757-4523-A009-53BA516A0899}" type="presParOf" srcId="{811AFAE7-3FD0-4103-A5A2-0BBEB7C34639}" destId="{FFC468CA-48FA-4BF4-A28D-FDFA24BACC2D}" srcOrd="1" destOrd="0" presId="urn:microsoft.com/office/officeart/2008/layout/LinedList"/>
    <dgm:cxn modelId="{FC8CD700-E71A-4AA9-8845-74EAF6D17A63}" type="presParOf" srcId="{684459A0-802A-4AE4-87C3-4355F0C585D7}" destId="{0D3E4B62-2A52-4F5F-9D7D-A6C02E95ECA3}" srcOrd="8" destOrd="0" presId="urn:microsoft.com/office/officeart/2008/layout/LinedList"/>
    <dgm:cxn modelId="{7789700F-C4C4-4212-AFFA-84CD7386D684}" type="presParOf" srcId="{684459A0-802A-4AE4-87C3-4355F0C585D7}" destId="{40F26627-5C6F-44BD-8635-A94D0CED52A9}" srcOrd="9" destOrd="0" presId="urn:microsoft.com/office/officeart/2008/layout/LinedList"/>
    <dgm:cxn modelId="{3353EF0E-9B8B-4508-B7CF-1112412E2D10}" type="presParOf" srcId="{40F26627-5C6F-44BD-8635-A94D0CED52A9}" destId="{FAE467E1-8929-44A9-BD26-AE63D3CF88EB}" srcOrd="0" destOrd="0" presId="urn:microsoft.com/office/officeart/2008/layout/LinedList"/>
    <dgm:cxn modelId="{58FEC36F-901D-4058-9B6D-F0A8563CFB1E}" type="presParOf" srcId="{40F26627-5C6F-44BD-8635-A94D0CED52A9}" destId="{33BF1D9D-D6A2-45DD-9474-DC70E38EB9EA}" srcOrd="1" destOrd="0" presId="urn:microsoft.com/office/officeart/2008/layout/LinedList"/>
    <dgm:cxn modelId="{00B3EE73-000F-4B99-87EE-9138A39AEA74}" type="presParOf" srcId="{684459A0-802A-4AE4-87C3-4355F0C585D7}" destId="{895AF39F-1DCF-48F0-9127-27B191677A15}" srcOrd="10" destOrd="0" presId="urn:microsoft.com/office/officeart/2008/layout/LinedList"/>
    <dgm:cxn modelId="{2E8F75B0-87E4-4666-9A5A-086A5A2C12FA}" type="presParOf" srcId="{684459A0-802A-4AE4-87C3-4355F0C585D7}" destId="{2A9B6D6B-5407-420D-BFA6-98E1F27BEE28}" srcOrd="11" destOrd="0" presId="urn:microsoft.com/office/officeart/2008/layout/LinedList"/>
    <dgm:cxn modelId="{26BC177A-E802-4825-8F23-A89A6D0CBD28}" type="presParOf" srcId="{2A9B6D6B-5407-420D-BFA6-98E1F27BEE28}" destId="{62BD7FDA-912A-4968-9A2D-6528E61D61A2}" srcOrd="0" destOrd="0" presId="urn:microsoft.com/office/officeart/2008/layout/LinedList"/>
    <dgm:cxn modelId="{FDCC5F8D-8720-45F7-99C5-5F2991DCB947}" type="presParOf" srcId="{2A9B6D6B-5407-420D-BFA6-98E1F27BEE28}" destId="{1A218320-0BBB-4644-9C31-5A4F65C608F3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1E73F-ECD2-4744-A6F1-A4E8EE2567B1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D1C245F-F1B3-446E-AB27-7CE9EB62A865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 w="28575"/>
      </dgm:spPr>
      <dgm:t>
        <a:bodyPr/>
        <a:lstStyle/>
        <a:p>
          <a:r>
            <a:rPr lang="pt-BR" dirty="0">
              <a:solidFill>
                <a:srgbClr val="0B082E"/>
              </a:solidFill>
            </a:rPr>
            <a:t>Desbalanceamento da tabela</a:t>
          </a:r>
        </a:p>
      </dgm:t>
    </dgm:pt>
    <dgm:pt modelId="{6D1B2F2E-14AF-4470-BD17-0A118E4C6261}" type="parTrans" cxnId="{086ACB86-BAC7-4535-9DF5-403D753737F3}">
      <dgm:prSet/>
      <dgm:spPr/>
      <dgm:t>
        <a:bodyPr/>
        <a:lstStyle/>
        <a:p>
          <a:endParaRPr lang="pt-BR"/>
        </a:p>
      </dgm:t>
    </dgm:pt>
    <dgm:pt modelId="{5458F1A4-FB53-426A-B9F1-2559516C724F}" type="sibTrans" cxnId="{086ACB86-BAC7-4535-9DF5-403D753737F3}">
      <dgm:prSet/>
      <dgm:spPr/>
      <dgm:t>
        <a:bodyPr/>
        <a:lstStyle/>
        <a:p>
          <a:endParaRPr lang="pt-BR"/>
        </a:p>
      </dgm:t>
    </dgm:pt>
    <dgm:pt modelId="{311B13F2-2222-4D2B-8B70-2A3D9135124A}">
      <dgm:prSet phldrT="[Texto]"/>
      <dgm:spPr>
        <a:ln w="28575"/>
      </dgm:spPr>
      <dgm:t>
        <a:bodyPr/>
        <a:lstStyle/>
        <a:p>
          <a:r>
            <a:rPr lang="pt-BR" dirty="0">
              <a:solidFill>
                <a:srgbClr val="0B082E"/>
              </a:solidFill>
            </a:rPr>
            <a:t>Presença de mais elementos em um conjunto, do que em outros.</a:t>
          </a:r>
        </a:p>
      </dgm:t>
    </dgm:pt>
    <dgm:pt modelId="{1655DF91-A3BA-4B0F-A276-DB8E0E182AD4}" type="parTrans" cxnId="{DAF4F056-C3BB-4C83-835D-3686E9BE09D2}">
      <dgm:prSet/>
      <dgm:spPr/>
      <dgm:t>
        <a:bodyPr/>
        <a:lstStyle/>
        <a:p>
          <a:endParaRPr lang="pt-BR"/>
        </a:p>
      </dgm:t>
    </dgm:pt>
    <dgm:pt modelId="{4EBCB8E4-1356-4E1F-8A9C-81E837FA7854}" type="sibTrans" cxnId="{DAF4F056-C3BB-4C83-835D-3686E9BE09D2}">
      <dgm:prSet/>
      <dgm:spPr/>
      <dgm:t>
        <a:bodyPr/>
        <a:lstStyle/>
        <a:p>
          <a:endParaRPr lang="pt-BR"/>
        </a:p>
      </dgm:t>
    </dgm:pt>
    <dgm:pt modelId="{9FB67636-B6F6-4D93-8AF1-ACC45D1B4533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 w="28575"/>
      </dgm:spPr>
      <dgm:t>
        <a:bodyPr/>
        <a:lstStyle/>
        <a:p>
          <a:r>
            <a:rPr lang="pt-BR" dirty="0">
              <a:solidFill>
                <a:srgbClr val="0B082E"/>
              </a:solidFill>
            </a:rPr>
            <a:t>Sobrecarga da Lista</a:t>
          </a:r>
        </a:p>
      </dgm:t>
    </dgm:pt>
    <dgm:pt modelId="{DB37F6A4-92C4-4027-A788-ADBC24E9BFE0}" type="parTrans" cxnId="{CA50AE40-9E04-4EF3-AB37-A76C0727B4B2}">
      <dgm:prSet/>
      <dgm:spPr/>
      <dgm:t>
        <a:bodyPr/>
        <a:lstStyle/>
        <a:p>
          <a:endParaRPr lang="pt-BR"/>
        </a:p>
      </dgm:t>
    </dgm:pt>
    <dgm:pt modelId="{F45A5E89-4CB9-4D44-8CC1-D6E9C4A4CA50}" type="sibTrans" cxnId="{CA50AE40-9E04-4EF3-AB37-A76C0727B4B2}">
      <dgm:prSet/>
      <dgm:spPr/>
      <dgm:t>
        <a:bodyPr/>
        <a:lstStyle/>
        <a:p>
          <a:endParaRPr lang="pt-BR"/>
        </a:p>
      </dgm:t>
    </dgm:pt>
    <dgm:pt modelId="{7D9237C2-CC3E-4090-89BE-BF7D4815E187}">
      <dgm:prSet phldrT="[Texto]"/>
      <dgm:spPr>
        <a:ln w="28575"/>
      </dgm:spPr>
      <dgm:t>
        <a:bodyPr/>
        <a:lstStyle/>
        <a:p>
          <a:r>
            <a:rPr lang="pt-BR" dirty="0">
              <a:solidFill>
                <a:srgbClr val="0B082E"/>
              </a:solidFill>
            </a:rPr>
            <a:t>Conforme ficar sobrecarregado, o desempenho será mais ineficaz.</a:t>
          </a:r>
        </a:p>
      </dgm:t>
    </dgm:pt>
    <dgm:pt modelId="{8AC2FE69-4B31-4F4B-88E3-42920BE37736}" type="parTrans" cxnId="{F65AE82B-6676-4FF7-9875-915508D50225}">
      <dgm:prSet/>
      <dgm:spPr/>
      <dgm:t>
        <a:bodyPr/>
        <a:lstStyle/>
        <a:p>
          <a:endParaRPr lang="pt-BR"/>
        </a:p>
      </dgm:t>
    </dgm:pt>
    <dgm:pt modelId="{CF5BB138-54F2-4B0B-B700-D92F60AC06CE}" type="sibTrans" cxnId="{F65AE82B-6676-4FF7-9875-915508D50225}">
      <dgm:prSet/>
      <dgm:spPr/>
      <dgm:t>
        <a:bodyPr/>
        <a:lstStyle/>
        <a:p>
          <a:endParaRPr lang="pt-BR"/>
        </a:p>
      </dgm:t>
    </dgm:pt>
    <dgm:pt modelId="{F4292F07-0F0A-45FC-B1C4-D05FA0753FAB}" type="pres">
      <dgm:prSet presAssocID="{93F1E73F-ECD2-4744-A6F1-A4E8EE2567B1}" presName="Name0" presStyleCnt="0">
        <dgm:presLayoutVars>
          <dgm:dir/>
          <dgm:resizeHandles val="exact"/>
        </dgm:presLayoutVars>
      </dgm:prSet>
      <dgm:spPr/>
    </dgm:pt>
    <dgm:pt modelId="{E2994BE9-D323-4067-B396-9977270AA5FA}" type="pres">
      <dgm:prSet presAssocID="{93F1E73F-ECD2-4744-A6F1-A4E8EE2567B1}" presName="fgShape" presStyleLbl="fgShp" presStyleIdx="0" presStyleCnt="1"/>
      <dgm:spPr/>
    </dgm:pt>
    <dgm:pt modelId="{B40571B4-8011-4CDD-A214-803E9B99B52C}" type="pres">
      <dgm:prSet presAssocID="{93F1E73F-ECD2-4744-A6F1-A4E8EE2567B1}" presName="linComp" presStyleCnt="0"/>
      <dgm:spPr/>
    </dgm:pt>
    <dgm:pt modelId="{420766FD-9F03-4FA9-940A-53C2FB3E9D52}" type="pres">
      <dgm:prSet presAssocID="{1D1C245F-F1B3-446E-AB27-7CE9EB62A865}" presName="compNode" presStyleCnt="0"/>
      <dgm:spPr/>
    </dgm:pt>
    <dgm:pt modelId="{FE62C316-1B45-4066-B056-AC583F25498E}" type="pres">
      <dgm:prSet presAssocID="{1D1C245F-F1B3-446E-AB27-7CE9EB62A865}" presName="bkgdShape" presStyleLbl="node1" presStyleIdx="0" presStyleCnt="2" custLinFactNeighborX="-3504" custLinFactNeighborY="716"/>
      <dgm:spPr/>
    </dgm:pt>
    <dgm:pt modelId="{04B06B3F-77F7-4239-BF5B-215498663224}" type="pres">
      <dgm:prSet presAssocID="{1D1C245F-F1B3-446E-AB27-7CE9EB62A865}" presName="nodeTx" presStyleLbl="node1" presStyleIdx="0" presStyleCnt="2">
        <dgm:presLayoutVars>
          <dgm:bulletEnabled val="1"/>
        </dgm:presLayoutVars>
      </dgm:prSet>
      <dgm:spPr/>
    </dgm:pt>
    <dgm:pt modelId="{A23440B4-74C1-4F98-AEDC-19DF136E78E5}" type="pres">
      <dgm:prSet presAssocID="{1D1C245F-F1B3-446E-AB27-7CE9EB62A865}" presName="invisiNode" presStyleLbl="node1" presStyleIdx="0" presStyleCnt="2"/>
      <dgm:spPr/>
    </dgm:pt>
    <dgm:pt modelId="{124BE3F5-6989-4370-AA07-8F439808C28F}" type="pres">
      <dgm:prSet presAssocID="{1D1C245F-F1B3-446E-AB27-7CE9EB62A865}" presName="imagNode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24000" r="-24000"/>
          </a:stretch>
        </a:blipFill>
      </dgm:spPr>
    </dgm:pt>
    <dgm:pt modelId="{8EF01763-ED57-4094-8470-3BD635A56B01}" type="pres">
      <dgm:prSet presAssocID="{5458F1A4-FB53-426A-B9F1-2559516C724F}" presName="sibTrans" presStyleLbl="sibTrans2D1" presStyleIdx="0" presStyleCnt="0"/>
      <dgm:spPr/>
    </dgm:pt>
    <dgm:pt modelId="{C428F2A8-05DB-4518-9452-4C86B5ECBC4D}" type="pres">
      <dgm:prSet presAssocID="{9FB67636-B6F6-4D93-8AF1-ACC45D1B4533}" presName="compNode" presStyleCnt="0"/>
      <dgm:spPr/>
    </dgm:pt>
    <dgm:pt modelId="{93D728BF-154B-4DA5-ABFF-CDCEE0839C35}" type="pres">
      <dgm:prSet presAssocID="{9FB67636-B6F6-4D93-8AF1-ACC45D1B4533}" presName="bkgdShape" presStyleLbl="node1" presStyleIdx="1" presStyleCnt="2"/>
      <dgm:spPr/>
    </dgm:pt>
    <dgm:pt modelId="{2D1AC189-2EED-4A86-A199-4D1149D0991B}" type="pres">
      <dgm:prSet presAssocID="{9FB67636-B6F6-4D93-8AF1-ACC45D1B4533}" presName="nodeTx" presStyleLbl="node1" presStyleIdx="1" presStyleCnt="2">
        <dgm:presLayoutVars>
          <dgm:bulletEnabled val="1"/>
        </dgm:presLayoutVars>
      </dgm:prSet>
      <dgm:spPr/>
    </dgm:pt>
    <dgm:pt modelId="{FA4BA69A-35F8-4011-B0F0-20375F90F542}" type="pres">
      <dgm:prSet presAssocID="{9FB67636-B6F6-4D93-8AF1-ACC45D1B4533}" presName="invisiNode" presStyleLbl="node1" presStyleIdx="1" presStyleCnt="2"/>
      <dgm:spPr/>
    </dgm:pt>
    <dgm:pt modelId="{ED5254B6-B148-46DD-8277-6A3BEE72B4A5}" type="pres">
      <dgm:prSet presAssocID="{9FB67636-B6F6-4D93-8AF1-ACC45D1B4533}" presName="imagNode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18000" r="-18000"/>
          </a:stretch>
        </a:blipFill>
      </dgm:spPr>
    </dgm:pt>
  </dgm:ptLst>
  <dgm:cxnLst>
    <dgm:cxn modelId="{58C6B801-7CB1-4EE9-A8D6-C55458888904}" type="presOf" srcId="{93F1E73F-ECD2-4744-A6F1-A4E8EE2567B1}" destId="{F4292F07-0F0A-45FC-B1C4-D05FA0753FAB}" srcOrd="0" destOrd="0" presId="urn:microsoft.com/office/officeart/2005/8/layout/hList7"/>
    <dgm:cxn modelId="{BE3C630B-87A9-4BA8-B253-2160F019DDE6}" type="presOf" srcId="{5458F1A4-FB53-426A-B9F1-2559516C724F}" destId="{8EF01763-ED57-4094-8470-3BD635A56B01}" srcOrd="0" destOrd="0" presId="urn:microsoft.com/office/officeart/2005/8/layout/hList7"/>
    <dgm:cxn modelId="{F65AE82B-6676-4FF7-9875-915508D50225}" srcId="{9FB67636-B6F6-4D93-8AF1-ACC45D1B4533}" destId="{7D9237C2-CC3E-4090-89BE-BF7D4815E187}" srcOrd="0" destOrd="0" parTransId="{8AC2FE69-4B31-4F4B-88E3-42920BE37736}" sibTransId="{CF5BB138-54F2-4B0B-B700-D92F60AC06CE}"/>
    <dgm:cxn modelId="{CA50AE40-9E04-4EF3-AB37-A76C0727B4B2}" srcId="{93F1E73F-ECD2-4744-A6F1-A4E8EE2567B1}" destId="{9FB67636-B6F6-4D93-8AF1-ACC45D1B4533}" srcOrd="1" destOrd="0" parTransId="{DB37F6A4-92C4-4027-A788-ADBC24E9BFE0}" sibTransId="{F45A5E89-4CB9-4D44-8CC1-D6E9C4A4CA50}"/>
    <dgm:cxn modelId="{DAF4F056-C3BB-4C83-835D-3686E9BE09D2}" srcId="{1D1C245F-F1B3-446E-AB27-7CE9EB62A865}" destId="{311B13F2-2222-4D2B-8B70-2A3D9135124A}" srcOrd="0" destOrd="0" parTransId="{1655DF91-A3BA-4B0F-A276-DB8E0E182AD4}" sibTransId="{4EBCB8E4-1356-4E1F-8A9C-81E837FA7854}"/>
    <dgm:cxn modelId="{1695AA7A-9912-4976-8652-CC7C9B77F850}" type="presOf" srcId="{9FB67636-B6F6-4D93-8AF1-ACC45D1B4533}" destId="{93D728BF-154B-4DA5-ABFF-CDCEE0839C35}" srcOrd="0" destOrd="0" presId="urn:microsoft.com/office/officeart/2005/8/layout/hList7"/>
    <dgm:cxn modelId="{086ACB86-BAC7-4535-9DF5-403D753737F3}" srcId="{93F1E73F-ECD2-4744-A6F1-A4E8EE2567B1}" destId="{1D1C245F-F1B3-446E-AB27-7CE9EB62A865}" srcOrd="0" destOrd="0" parTransId="{6D1B2F2E-14AF-4470-BD17-0A118E4C6261}" sibTransId="{5458F1A4-FB53-426A-B9F1-2559516C724F}"/>
    <dgm:cxn modelId="{A3B8929F-354C-4C51-879A-556DCC540BAC}" type="presOf" srcId="{311B13F2-2222-4D2B-8B70-2A3D9135124A}" destId="{FE62C316-1B45-4066-B056-AC583F25498E}" srcOrd="0" destOrd="1" presId="urn:microsoft.com/office/officeart/2005/8/layout/hList7"/>
    <dgm:cxn modelId="{4678E5AC-6670-4094-B314-433006417855}" type="presOf" srcId="{7D9237C2-CC3E-4090-89BE-BF7D4815E187}" destId="{93D728BF-154B-4DA5-ABFF-CDCEE0839C35}" srcOrd="0" destOrd="1" presId="urn:microsoft.com/office/officeart/2005/8/layout/hList7"/>
    <dgm:cxn modelId="{AFA72DCD-890C-4200-BCBA-19BC91D8F90D}" type="presOf" srcId="{311B13F2-2222-4D2B-8B70-2A3D9135124A}" destId="{04B06B3F-77F7-4239-BF5B-215498663224}" srcOrd="1" destOrd="1" presId="urn:microsoft.com/office/officeart/2005/8/layout/hList7"/>
    <dgm:cxn modelId="{99F416D6-010D-4A0A-ABC6-B4E29E3E6FEE}" type="presOf" srcId="{1D1C245F-F1B3-446E-AB27-7CE9EB62A865}" destId="{04B06B3F-77F7-4239-BF5B-215498663224}" srcOrd="1" destOrd="0" presId="urn:microsoft.com/office/officeart/2005/8/layout/hList7"/>
    <dgm:cxn modelId="{828C5AD8-FCE3-4C57-AD28-3FCDAAEF4FA9}" type="presOf" srcId="{7D9237C2-CC3E-4090-89BE-BF7D4815E187}" destId="{2D1AC189-2EED-4A86-A199-4D1149D0991B}" srcOrd="1" destOrd="1" presId="urn:microsoft.com/office/officeart/2005/8/layout/hList7"/>
    <dgm:cxn modelId="{86D78FDB-D483-4A78-BB5F-256FD23D75B6}" type="presOf" srcId="{9FB67636-B6F6-4D93-8AF1-ACC45D1B4533}" destId="{2D1AC189-2EED-4A86-A199-4D1149D0991B}" srcOrd="1" destOrd="0" presId="urn:microsoft.com/office/officeart/2005/8/layout/hList7"/>
    <dgm:cxn modelId="{C69E33DD-3DF1-4FB9-BABB-3DC4ED4B5A4B}" type="presOf" srcId="{1D1C245F-F1B3-446E-AB27-7CE9EB62A865}" destId="{FE62C316-1B45-4066-B056-AC583F25498E}" srcOrd="0" destOrd="0" presId="urn:microsoft.com/office/officeart/2005/8/layout/hList7"/>
    <dgm:cxn modelId="{C702C581-D5AA-42C4-9F2C-889911EC34D3}" type="presParOf" srcId="{F4292F07-0F0A-45FC-B1C4-D05FA0753FAB}" destId="{E2994BE9-D323-4067-B396-9977270AA5FA}" srcOrd="0" destOrd="0" presId="urn:microsoft.com/office/officeart/2005/8/layout/hList7"/>
    <dgm:cxn modelId="{39DD526E-F08F-4A2A-A62D-A507519C771B}" type="presParOf" srcId="{F4292F07-0F0A-45FC-B1C4-D05FA0753FAB}" destId="{B40571B4-8011-4CDD-A214-803E9B99B52C}" srcOrd="1" destOrd="0" presId="urn:microsoft.com/office/officeart/2005/8/layout/hList7"/>
    <dgm:cxn modelId="{10B24DB9-C45E-4092-AF9A-431F0CA10097}" type="presParOf" srcId="{B40571B4-8011-4CDD-A214-803E9B99B52C}" destId="{420766FD-9F03-4FA9-940A-53C2FB3E9D52}" srcOrd="0" destOrd="0" presId="urn:microsoft.com/office/officeart/2005/8/layout/hList7"/>
    <dgm:cxn modelId="{B895B60A-3FF4-4883-A339-59FFC7FABEC5}" type="presParOf" srcId="{420766FD-9F03-4FA9-940A-53C2FB3E9D52}" destId="{FE62C316-1B45-4066-B056-AC583F25498E}" srcOrd="0" destOrd="0" presId="urn:microsoft.com/office/officeart/2005/8/layout/hList7"/>
    <dgm:cxn modelId="{74365A90-DAE7-444A-8823-285BC373AB37}" type="presParOf" srcId="{420766FD-9F03-4FA9-940A-53C2FB3E9D52}" destId="{04B06B3F-77F7-4239-BF5B-215498663224}" srcOrd="1" destOrd="0" presId="urn:microsoft.com/office/officeart/2005/8/layout/hList7"/>
    <dgm:cxn modelId="{FD937B5A-5211-4CAC-94CC-EB46A61142B8}" type="presParOf" srcId="{420766FD-9F03-4FA9-940A-53C2FB3E9D52}" destId="{A23440B4-74C1-4F98-AEDC-19DF136E78E5}" srcOrd="2" destOrd="0" presId="urn:microsoft.com/office/officeart/2005/8/layout/hList7"/>
    <dgm:cxn modelId="{0DB9EFAA-7297-485C-950F-35F711AA2190}" type="presParOf" srcId="{420766FD-9F03-4FA9-940A-53C2FB3E9D52}" destId="{124BE3F5-6989-4370-AA07-8F439808C28F}" srcOrd="3" destOrd="0" presId="urn:microsoft.com/office/officeart/2005/8/layout/hList7"/>
    <dgm:cxn modelId="{24A9F33E-E5C4-462D-B983-B47FBE60A281}" type="presParOf" srcId="{B40571B4-8011-4CDD-A214-803E9B99B52C}" destId="{8EF01763-ED57-4094-8470-3BD635A56B01}" srcOrd="1" destOrd="0" presId="urn:microsoft.com/office/officeart/2005/8/layout/hList7"/>
    <dgm:cxn modelId="{191B6AEB-D884-43DB-8586-24486CFDEFC6}" type="presParOf" srcId="{B40571B4-8011-4CDD-A214-803E9B99B52C}" destId="{C428F2A8-05DB-4518-9452-4C86B5ECBC4D}" srcOrd="2" destOrd="0" presId="urn:microsoft.com/office/officeart/2005/8/layout/hList7"/>
    <dgm:cxn modelId="{CC785111-DDA3-4C51-B60E-6CE054315DD1}" type="presParOf" srcId="{C428F2A8-05DB-4518-9452-4C86B5ECBC4D}" destId="{93D728BF-154B-4DA5-ABFF-CDCEE0839C35}" srcOrd="0" destOrd="0" presId="urn:microsoft.com/office/officeart/2005/8/layout/hList7"/>
    <dgm:cxn modelId="{9108E015-0A62-482D-A127-9E043809BB75}" type="presParOf" srcId="{C428F2A8-05DB-4518-9452-4C86B5ECBC4D}" destId="{2D1AC189-2EED-4A86-A199-4D1149D0991B}" srcOrd="1" destOrd="0" presId="urn:microsoft.com/office/officeart/2005/8/layout/hList7"/>
    <dgm:cxn modelId="{8C3C2C3E-A6D1-41D4-95FC-074FB4D7D849}" type="presParOf" srcId="{C428F2A8-05DB-4518-9452-4C86B5ECBC4D}" destId="{FA4BA69A-35F8-4011-B0F0-20375F90F542}" srcOrd="2" destOrd="0" presId="urn:microsoft.com/office/officeart/2005/8/layout/hList7"/>
    <dgm:cxn modelId="{760D9248-81C4-4AEC-B04A-4D8BD28E8893}" type="presParOf" srcId="{C428F2A8-05DB-4518-9452-4C86B5ECBC4D}" destId="{ED5254B6-B148-46DD-8277-6A3BEE72B4A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9C870F-3221-482C-AC8A-9FBE30801257}" type="doc">
      <dgm:prSet loTypeId="urn:microsoft.com/office/officeart/2005/8/layout/vList6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4F5B6F43-4BE8-4784-BB73-F7CCAD88BBF6}">
      <dgm:prSet phldrT="[Texto]"/>
      <dgm:spPr/>
      <dgm:t>
        <a:bodyPr/>
        <a:lstStyle/>
        <a:p>
          <a:r>
            <a:rPr lang="pt-BR" dirty="0"/>
            <a:t>Carga &gt;</a:t>
          </a:r>
        </a:p>
        <a:p>
          <a:r>
            <a:rPr lang="pt-BR" dirty="0"/>
            <a:t>0.75</a:t>
          </a:r>
        </a:p>
      </dgm:t>
    </dgm:pt>
    <dgm:pt modelId="{DD733768-1FE2-46CA-8E29-9EF07C5D46C1}" type="parTrans" cxnId="{5E35A88D-BFA3-45BB-BACB-6905B7CD14CF}">
      <dgm:prSet/>
      <dgm:spPr/>
      <dgm:t>
        <a:bodyPr/>
        <a:lstStyle/>
        <a:p>
          <a:endParaRPr lang="pt-BR"/>
        </a:p>
      </dgm:t>
    </dgm:pt>
    <dgm:pt modelId="{F2C011B7-EBE2-4794-BEEC-B6856A25E13F}" type="sibTrans" cxnId="{5E35A88D-BFA3-45BB-BACB-6905B7CD14CF}">
      <dgm:prSet/>
      <dgm:spPr/>
      <dgm:t>
        <a:bodyPr/>
        <a:lstStyle/>
        <a:p>
          <a:endParaRPr lang="pt-BR"/>
        </a:p>
      </dgm:t>
    </dgm:pt>
    <dgm:pt modelId="{970E5F02-6381-4F81-9E16-761BE3B48CD1}">
      <dgm:prSet phldrT="[Texto]"/>
      <dgm:spPr/>
      <dgm:t>
        <a:bodyPr/>
        <a:lstStyle/>
        <a:p>
          <a:r>
            <a:rPr lang="pt-BR" dirty="0"/>
            <a:t>Aumenta o tamanho da tabela</a:t>
          </a:r>
        </a:p>
      </dgm:t>
    </dgm:pt>
    <dgm:pt modelId="{E8B09DE5-FD78-42CC-9D28-892F7F6B146A}" type="parTrans" cxnId="{8EA01BF1-2D30-4CF3-A58E-CA5E90F20ADD}">
      <dgm:prSet/>
      <dgm:spPr/>
      <dgm:t>
        <a:bodyPr/>
        <a:lstStyle/>
        <a:p>
          <a:endParaRPr lang="pt-BR"/>
        </a:p>
      </dgm:t>
    </dgm:pt>
    <dgm:pt modelId="{7A32E85A-F5B0-44D9-B4FB-99EF1FC33D49}" type="sibTrans" cxnId="{8EA01BF1-2D30-4CF3-A58E-CA5E90F20ADD}">
      <dgm:prSet/>
      <dgm:spPr/>
      <dgm:t>
        <a:bodyPr/>
        <a:lstStyle/>
        <a:p>
          <a:endParaRPr lang="pt-BR"/>
        </a:p>
      </dgm:t>
    </dgm:pt>
    <dgm:pt modelId="{090F1FA9-B955-4883-BFCA-A4C6DAF62FA6}">
      <dgm:prSet phldrT="[Texto]"/>
      <dgm:spPr/>
      <dgm:t>
        <a:bodyPr/>
        <a:lstStyle/>
        <a:p>
          <a:r>
            <a:rPr lang="pt-BR" dirty="0"/>
            <a:t>Carga&lt; 0.25</a:t>
          </a:r>
        </a:p>
      </dgm:t>
    </dgm:pt>
    <dgm:pt modelId="{47B0988B-C0A2-4F3A-94E0-07E6C6FA9FBA}" type="parTrans" cxnId="{F21FE4DE-57A3-4C24-9D79-B4D1B402EF06}">
      <dgm:prSet/>
      <dgm:spPr/>
      <dgm:t>
        <a:bodyPr/>
        <a:lstStyle/>
        <a:p>
          <a:endParaRPr lang="pt-BR"/>
        </a:p>
      </dgm:t>
    </dgm:pt>
    <dgm:pt modelId="{F57AC7FF-D844-4E4D-86A7-9A3FC79BAFFD}" type="sibTrans" cxnId="{F21FE4DE-57A3-4C24-9D79-B4D1B402EF06}">
      <dgm:prSet/>
      <dgm:spPr/>
      <dgm:t>
        <a:bodyPr/>
        <a:lstStyle/>
        <a:p>
          <a:endParaRPr lang="pt-BR"/>
        </a:p>
      </dgm:t>
    </dgm:pt>
    <dgm:pt modelId="{236DBD79-2996-4637-9A80-3FE11C0CC808}">
      <dgm:prSet phldrT="[Texto]"/>
      <dgm:spPr/>
      <dgm:t>
        <a:bodyPr/>
        <a:lstStyle/>
        <a:p>
          <a:r>
            <a:rPr lang="pt-BR" dirty="0"/>
            <a:t>Diminui o tamanho da tabela.</a:t>
          </a:r>
        </a:p>
      </dgm:t>
    </dgm:pt>
    <dgm:pt modelId="{BFBB9E7E-6F83-41FC-B3B3-9F965203647A}" type="parTrans" cxnId="{AA9F308D-9C86-48A3-8AF4-D8EDB478F0FA}">
      <dgm:prSet/>
      <dgm:spPr/>
      <dgm:t>
        <a:bodyPr/>
        <a:lstStyle/>
        <a:p>
          <a:endParaRPr lang="pt-BR"/>
        </a:p>
      </dgm:t>
    </dgm:pt>
    <dgm:pt modelId="{42015808-C52D-493B-81FB-CEB1FDB8CE14}" type="sibTrans" cxnId="{AA9F308D-9C86-48A3-8AF4-D8EDB478F0FA}">
      <dgm:prSet/>
      <dgm:spPr/>
      <dgm:t>
        <a:bodyPr/>
        <a:lstStyle/>
        <a:p>
          <a:endParaRPr lang="pt-BR"/>
        </a:p>
      </dgm:t>
    </dgm:pt>
    <dgm:pt modelId="{254AFB21-554E-48AA-AFCE-CDB7056EA674}" type="pres">
      <dgm:prSet presAssocID="{F69C870F-3221-482C-AC8A-9FBE30801257}" presName="Name0" presStyleCnt="0">
        <dgm:presLayoutVars>
          <dgm:dir/>
          <dgm:animLvl val="lvl"/>
          <dgm:resizeHandles/>
        </dgm:presLayoutVars>
      </dgm:prSet>
      <dgm:spPr/>
    </dgm:pt>
    <dgm:pt modelId="{601555E6-5C5A-4FB8-B337-8DE39FCBBCE4}" type="pres">
      <dgm:prSet presAssocID="{4F5B6F43-4BE8-4784-BB73-F7CCAD88BBF6}" presName="linNode" presStyleCnt="0"/>
      <dgm:spPr/>
    </dgm:pt>
    <dgm:pt modelId="{542001DD-7471-4D7B-A41C-85E22E615579}" type="pres">
      <dgm:prSet presAssocID="{4F5B6F43-4BE8-4784-BB73-F7CCAD88BBF6}" presName="parentShp" presStyleLbl="node1" presStyleIdx="0" presStyleCnt="2">
        <dgm:presLayoutVars>
          <dgm:bulletEnabled val="1"/>
        </dgm:presLayoutVars>
      </dgm:prSet>
      <dgm:spPr/>
    </dgm:pt>
    <dgm:pt modelId="{CD1C90AF-1806-426D-839D-6DFD03C9A296}" type="pres">
      <dgm:prSet presAssocID="{4F5B6F43-4BE8-4784-BB73-F7CCAD88BBF6}" presName="childShp" presStyleLbl="bgAccFollowNode1" presStyleIdx="0" presStyleCnt="2">
        <dgm:presLayoutVars>
          <dgm:bulletEnabled val="1"/>
        </dgm:presLayoutVars>
      </dgm:prSet>
      <dgm:spPr/>
    </dgm:pt>
    <dgm:pt modelId="{5C1DF66D-D613-4718-B503-92A92F7E3446}" type="pres">
      <dgm:prSet presAssocID="{F2C011B7-EBE2-4794-BEEC-B6856A25E13F}" presName="spacing" presStyleCnt="0"/>
      <dgm:spPr/>
    </dgm:pt>
    <dgm:pt modelId="{64DA4AD5-5EE8-44E9-8A28-4686513CC3BC}" type="pres">
      <dgm:prSet presAssocID="{090F1FA9-B955-4883-BFCA-A4C6DAF62FA6}" presName="linNode" presStyleCnt="0"/>
      <dgm:spPr/>
    </dgm:pt>
    <dgm:pt modelId="{076AF528-0982-4027-9983-0FEB825F5798}" type="pres">
      <dgm:prSet presAssocID="{090F1FA9-B955-4883-BFCA-A4C6DAF62FA6}" presName="parentShp" presStyleLbl="node1" presStyleIdx="1" presStyleCnt="2">
        <dgm:presLayoutVars>
          <dgm:bulletEnabled val="1"/>
        </dgm:presLayoutVars>
      </dgm:prSet>
      <dgm:spPr/>
    </dgm:pt>
    <dgm:pt modelId="{980681E1-CB71-4D17-A526-476634DDD858}" type="pres">
      <dgm:prSet presAssocID="{090F1FA9-B955-4883-BFCA-A4C6DAF62FA6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612C2808-E5D4-4856-ACD7-A2E8371E525A}" type="presOf" srcId="{090F1FA9-B955-4883-BFCA-A4C6DAF62FA6}" destId="{076AF528-0982-4027-9983-0FEB825F5798}" srcOrd="0" destOrd="0" presId="urn:microsoft.com/office/officeart/2005/8/layout/vList6"/>
    <dgm:cxn modelId="{E9B0EB5F-90E2-4FF0-A6AE-8272F3A30FE5}" type="presOf" srcId="{4F5B6F43-4BE8-4784-BB73-F7CCAD88BBF6}" destId="{542001DD-7471-4D7B-A41C-85E22E615579}" srcOrd="0" destOrd="0" presId="urn:microsoft.com/office/officeart/2005/8/layout/vList6"/>
    <dgm:cxn modelId="{3C82254F-14BC-4661-94E6-A9BD4B262C68}" type="presOf" srcId="{236DBD79-2996-4637-9A80-3FE11C0CC808}" destId="{980681E1-CB71-4D17-A526-476634DDD858}" srcOrd="0" destOrd="0" presId="urn:microsoft.com/office/officeart/2005/8/layout/vList6"/>
    <dgm:cxn modelId="{16259C7D-B1F5-4793-A9A2-2C9FEAAEE625}" type="presOf" srcId="{F69C870F-3221-482C-AC8A-9FBE30801257}" destId="{254AFB21-554E-48AA-AFCE-CDB7056EA674}" srcOrd="0" destOrd="0" presId="urn:microsoft.com/office/officeart/2005/8/layout/vList6"/>
    <dgm:cxn modelId="{AA9F308D-9C86-48A3-8AF4-D8EDB478F0FA}" srcId="{090F1FA9-B955-4883-BFCA-A4C6DAF62FA6}" destId="{236DBD79-2996-4637-9A80-3FE11C0CC808}" srcOrd="0" destOrd="0" parTransId="{BFBB9E7E-6F83-41FC-B3B3-9F965203647A}" sibTransId="{42015808-C52D-493B-81FB-CEB1FDB8CE14}"/>
    <dgm:cxn modelId="{5E35A88D-BFA3-45BB-BACB-6905B7CD14CF}" srcId="{F69C870F-3221-482C-AC8A-9FBE30801257}" destId="{4F5B6F43-4BE8-4784-BB73-F7CCAD88BBF6}" srcOrd="0" destOrd="0" parTransId="{DD733768-1FE2-46CA-8E29-9EF07C5D46C1}" sibTransId="{F2C011B7-EBE2-4794-BEEC-B6856A25E13F}"/>
    <dgm:cxn modelId="{C8E861C9-837C-4121-9F17-41CCAD10D040}" type="presOf" srcId="{970E5F02-6381-4F81-9E16-761BE3B48CD1}" destId="{CD1C90AF-1806-426D-839D-6DFD03C9A296}" srcOrd="0" destOrd="0" presId="urn:microsoft.com/office/officeart/2005/8/layout/vList6"/>
    <dgm:cxn modelId="{F21FE4DE-57A3-4C24-9D79-B4D1B402EF06}" srcId="{F69C870F-3221-482C-AC8A-9FBE30801257}" destId="{090F1FA9-B955-4883-BFCA-A4C6DAF62FA6}" srcOrd="1" destOrd="0" parTransId="{47B0988B-C0A2-4F3A-94E0-07E6C6FA9FBA}" sibTransId="{F57AC7FF-D844-4E4D-86A7-9A3FC79BAFFD}"/>
    <dgm:cxn modelId="{8EA01BF1-2D30-4CF3-A58E-CA5E90F20ADD}" srcId="{4F5B6F43-4BE8-4784-BB73-F7CCAD88BBF6}" destId="{970E5F02-6381-4F81-9E16-761BE3B48CD1}" srcOrd="0" destOrd="0" parTransId="{E8B09DE5-FD78-42CC-9D28-892F7F6B146A}" sibTransId="{7A32E85A-F5B0-44D9-B4FB-99EF1FC33D49}"/>
    <dgm:cxn modelId="{C310313E-648D-43A7-8426-20EE20D10069}" type="presParOf" srcId="{254AFB21-554E-48AA-AFCE-CDB7056EA674}" destId="{601555E6-5C5A-4FB8-B337-8DE39FCBBCE4}" srcOrd="0" destOrd="0" presId="urn:microsoft.com/office/officeart/2005/8/layout/vList6"/>
    <dgm:cxn modelId="{6F360DF1-88A8-4184-B81F-9DDE175779F3}" type="presParOf" srcId="{601555E6-5C5A-4FB8-B337-8DE39FCBBCE4}" destId="{542001DD-7471-4D7B-A41C-85E22E615579}" srcOrd="0" destOrd="0" presId="urn:microsoft.com/office/officeart/2005/8/layout/vList6"/>
    <dgm:cxn modelId="{7BEA9887-8FB1-4B0D-AD6D-AB15A03A713D}" type="presParOf" srcId="{601555E6-5C5A-4FB8-B337-8DE39FCBBCE4}" destId="{CD1C90AF-1806-426D-839D-6DFD03C9A296}" srcOrd="1" destOrd="0" presId="urn:microsoft.com/office/officeart/2005/8/layout/vList6"/>
    <dgm:cxn modelId="{73F3D582-A211-4BD9-AE1D-C424D22F6EB8}" type="presParOf" srcId="{254AFB21-554E-48AA-AFCE-CDB7056EA674}" destId="{5C1DF66D-D613-4718-B503-92A92F7E3446}" srcOrd="1" destOrd="0" presId="urn:microsoft.com/office/officeart/2005/8/layout/vList6"/>
    <dgm:cxn modelId="{B04277B0-9660-401C-8A51-8E8F13A02230}" type="presParOf" srcId="{254AFB21-554E-48AA-AFCE-CDB7056EA674}" destId="{64DA4AD5-5EE8-44E9-8A28-4686513CC3BC}" srcOrd="2" destOrd="0" presId="urn:microsoft.com/office/officeart/2005/8/layout/vList6"/>
    <dgm:cxn modelId="{1450959D-6951-48AD-8762-D5A0B92287A4}" type="presParOf" srcId="{64DA4AD5-5EE8-44E9-8A28-4686513CC3BC}" destId="{076AF528-0982-4027-9983-0FEB825F5798}" srcOrd="0" destOrd="0" presId="urn:microsoft.com/office/officeart/2005/8/layout/vList6"/>
    <dgm:cxn modelId="{6C049DC9-DDCD-4D88-9231-5FAEB73071B9}" type="presParOf" srcId="{64DA4AD5-5EE8-44E9-8A28-4686513CC3BC}" destId="{980681E1-CB71-4D17-A526-476634DDD85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903E3-40AB-409F-BE77-47570ACC9D0D}">
      <dsp:nvSpPr>
        <dsp:cNvPr id="0" name=""/>
        <dsp:cNvSpPr/>
      </dsp:nvSpPr>
      <dsp:spPr>
        <a:xfrm>
          <a:off x="0" y="1754"/>
          <a:ext cx="1017832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1BE781-AA8F-4E70-9B5C-7555A524ACAB}">
      <dsp:nvSpPr>
        <dsp:cNvPr id="0" name=""/>
        <dsp:cNvSpPr/>
      </dsp:nvSpPr>
      <dsp:spPr>
        <a:xfrm>
          <a:off x="0" y="1754"/>
          <a:ext cx="10178321" cy="59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- Diminuindo Colisões</a:t>
          </a:r>
        </a:p>
      </dsp:txBody>
      <dsp:txXfrm>
        <a:off x="0" y="1754"/>
        <a:ext cx="10178321" cy="598346"/>
      </dsp:txXfrm>
    </dsp:sp>
    <dsp:sp modelId="{C7A2E190-B11D-4D0F-81A5-216D69703B7C}">
      <dsp:nvSpPr>
        <dsp:cNvPr id="0" name=""/>
        <dsp:cNvSpPr/>
      </dsp:nvSpPr>
      <dsp:spPr>
        <a:xfrm>
          <a:off x="0" y="600101"/>
          <a:ext cx="1017832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A4027-443C-47D5-9241-A5582D0B0B51}">
      <dsp:nvSpPr>
        <dsp:cNvPr id="0" name=""/>
        <dsp:cNvSpPr/>
      </dsp:nvSpPr>
      <dsp:spPr>
        <a:xfrm>
          <a:off x="0" y="600101"/>
          <a:ext cx="10178321" cy="59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- Espalhando melhor</a:t>
          </a:r>
        </a:p>
      </dsp:txBody>
      <dsp:txXfrm>
        <a:off x="0" y="600101"/>
        <a:ext cx="10178321" cy="598346"/>
      </dsp:txXfrm>
    </dsp:sp>
    <dsp:sp modelId="{B75E8260-8569-4AC6-88DC-C034407BC912}">
      <dsp:nvSpPr>
        <dsp:cNvPr id="0" name=""/>
        <dsp:cNvSpPr/>
      </dsp:nvSpPr>
      <dsp:spPr>
        <a:xfrm>
          <a:off x="0" y="1198448"/>
          <a:ext cx="1017832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6304F-E796-4D15-B48E-EE91BB0F30B4}">
      <dsp:nvSpPr>
        <dsp:cNvPr id="0" name=""/>
        <dsp:cNvSpPr/>
      </dsp:nvSpPr>
      <dsp:spPr>
        <a:xfrm>
          <a:off x="0" y="1198448"/>
          <a:ext cx="10178321" cy="59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- Tabelas Dinâmicas </a:t>
          </a:r>
        </a:p>
      </dsp:txBody>
      <dsp:txXfrm>
        <a:off x="0" y="1198448"/>
        <a:ext cx="10178321" cy="598346"/>
      </dsp:txXfrm>
    </dsp:sp>
    <dsp:sp modelId="{D7EFF14D-B564-4DA1-B7C4-74199D92B6D4}">
      <dsp:nvSpPr>
        <dsp:cNvPr id="0" name=""/>
        <dsp:cNvSpPr/>
      </dsp:nvSpPr>
      <dsp:spPr>
        <a:xfrm>
          <a:off x="0" y="1796795"/>
          <a:ext cx="1017832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BF98C-FDF2-43C7-8F56-EC9C8A44A359}">
      <dsp:nvSpPr>
        <dsp:cNvPr id="0" name=""/>
        <dsp:cNvSpPr/>
      </dsp:nvSpPr>
      <dsp:spPr>
        <a:xfrm>
          <a:off x="0" y="1796795"/>
          <a:ext cx="10178321" cy="59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- Generalização</a:t>
          </a:r>
        </a:p>
      </dsp:txBody>
      <dsp:txXfrm>
        <a:off x="0" y="1796795"/>
        <a:ext cx="10178321" cy="598346"/>
      </dsp:txXfrm>
    </dsp:sp>
    <dsp:sp modelId="{0D3E4B62-2A52-4F5F-9D7D-A6C02E95ECA3}">
      <dsp:nvSpPr>
        <dsp:cNvPr id="0" name=""/>
        <dsp:cNvSpPr/>
      </dsp:nvSpPr>
      <dsp:spPr>
        <a:xfrm>
          <a:off x="0" y="2395142"/>
          <a:ext cx="1017832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E467E1-8929-44A9-BD26-AE63D3CF88EB}">
      <dsp:nvSpPr>
        <dsp:cNvPr id="0" name=""/>
        <dsp:cNvSpPr/>
      </dsp:nvSpPr>
      <dsp:spPr>
        <a:xfrm>
          <a:off x="0" y="2395142"/>
          <a:ext cx="10178321" cy="59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- </a:t>
          </a:r>
          <a:r>
            <a:rPr lang="pt-BR" sz="2800" kern="1200" dirty="0" err="1"/>
            <a:t>Equals</a:t>
          </a:r>
          <a:r>
            <a:rPr lang="pt-BR" sz="2800" kern="1200" dirty="0"/>
            <a:t> e </a:t>
          </a:r>
          <a:r>
            <a:rPr lang="pt-BR" sz="2800" kern="1200" dirty="0" err="1"/>
            <a:t>HashCode</a:t>
          </a:r>
          <a:endParaRPr lang="pt-BR" sz="2800" kern="1200" dirty="0"/>
        </a:p>
      </dsp:txBody>
      <dsp:txXfrm>
        <a:off x="0" y="2395142"/>
        <a:ext cx="10178321" cy="598346"/>
      </dsp:txXfrm>
    </dsp:sp>
    <dsp:sp modelId="{895AF39F-1DCF-48F0-9127-27B191677A15}">
      <dsp:nvSpPr>
        <dsp:cNvPr id="0" name=""/>
        <dsp:cNvSpPr/>
      </dsp:nvSpPr>
      <dsp:spPr>
        <a:xfrm>
          <a:off x="0" y="2993489"/>
          <a:ext cx="1017832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BD7FDA-912A-4968-9A2D-6528E61D61A2}">
      <dsp:nvSpPr>
        <dsp:cNvPr id="0" name=""/>
        <dsp:cNvSpPr/>
      </dsp:nvSpPr>
      <dsp:spPr>
        <a:xfrm>
          <a:off x="0" y="2993489"/>
          <a:ext cx="10178321" cy="59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- Parametrizando o Conjunto</a:t>
          </a:r>
        </a:p>
      </dsp:txBody>
      <dsp:txXfrm>
        <a:off x="0" y="2993489"/>
        <a:ext cx="10178321" cy="598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2C316-1B45-4066-B056-AC583F25498E}">
      <dsp:nvSpPr>
        <dsp:cNvPr id="0" name=""/>
        <dsp:cNvSpPr/>
      </dsp:nvSpPr>
      <dsp:spPr>
        <a:xfrm>
          <a:off x="0" y="0"/>
          <a:ext cx="5298600" cy="531036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t" anchorCtr="1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srgbClr val="0B082E"/>
              </a:solidFill>
            </a:rPr>
            <a:t>Desbalanceamento da tabela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solidFill>
                <a:srgbClr val="0B082E"/>
              </a:solidFill>
            </a:rPr>
            <a:t>Presença de mais elementos em um conjunto, do que em outros.</a:t>
          </a:r>
        </a:p>
      </dsp:txBody>
      <dsp:txXfrm>
        <a:off x="0" y="2124144"/>
        <a:ext cx="5298600" cy="2124144"/>
      </dsp:txXfrm>
    </dsp:sp>
    <dsp:sp modelId="{124BE3F5-6989-4370-AA07-8F439808C28F}">
      <dsp:nvSpPr>
        <dsp:cNvPr id="0" name=""/>
        <dsp:cNvSpPr/>
      </dsp:nvSpPr>
      <dsp:spPr>
        <a:xfrm>
          <a:off x="1769750" y="318621"/>
          <a:ext cx="1768350" cy="176835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4000" r="-24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728BF-154B-4DA5-ABFF-CDCEE0839C35}">
      <dsp:nvSpPr>
        <dsp:cNvPr id="0" name=""/>
        <dsp:cNvSpPr/>
      </dsp:nvSpPr>
      <dsp:spPr>
        <a:xfrm>
          <a:off x="5462184" y="0"/>
          <a:ext cx="5298600" cy="531036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t" anchorCtr="1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srgbClr val="0B082E"/>
              </a:solidFill>
            </a:rPr>
            <a:t>Sobrecarga da Lista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solidFill>
                <a:srgbClr val="0B082E"/>
              </a:solidFill>
            </a:rPr>
            <a:t>Conforme ficar sobrecarregado, o desempenho será mais ineficaz.</a:t>
          </a:r>
        </a:p>
      </dsp:txBody>
      <dsp:txXfrm>
        <a:off x="5462184" y="2124144"/>
        <a:ext cx="5298600" cy="2124144"/>
      </dsp:txXfrm>
    </dsp:sp>
    <dsp:sp modelId="{ED5254B6-B148-46DD-8277-6A3BEE72B4A5}">
      <dsp:nvSpPr>
        <dsp:cNvPr id="0" name=""/>
        <dsp:cNvSpPr/>
      </dsp:nvSpPr>
      <dsp:spPr>
        <a:xfrm>
          <a:off x="7227309" y="318621"/>
          <a:ext cx="1768350" cy="1768350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8000" r="-18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94BE9-D323-4067-B396-9977270AA5FA}">
      <dsp:nvSpPr>
        <dsp:cNvPr id="0" name=""/>
        <dsp:cNvSpPr/>
      </dsp:nvSpPr>
      <dsp:spPr>
        <a:xfrm>
          <a:off x="430616" y="4248288"/>
          <a:ext cx="9904177" cy="79655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C90AF-1806-426D-839D-6DFD03C9A296}">
      <dsp:nvSpPr>
        <dsp:cNvPr id="0" name=""/>
        <dsp:cNvSpPr/>
      </dsp:nvSpPr>
      <dsp:spPr>
        <a:xfrm>
          <a:off x="3161392" y="561"/>
          <a:ext cx="4742088" cy="21904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000" kern="1200" dirty="0"/>
            <a:t>Aumenta o tamanho da tabela</a:t>
          </a:r>
        </a:p>
      </dsp:txBody>
      <dsp:txXfrm>
        <a:off x="3161392" y="274369"/>
        <a:ext cx="3920664" cy="1642848"/>
      </dsp:txXfrm>
    </dsp:sp>
    <dsp:sp modelId="{542001DD-7471-4D7B-A41C-85E22E615579}">
      <dsp:nvSpPr>
        <dsp:cNvPr id="0" name=""/>
        <dsp:cNvSpPr/>
      </dsp:nvSpPr>
      <dsp:spPr>
        <a:xfrm>
          <a:off x="0" y="561"/>
          <a:ext cx="3161392" cy="21904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Carga &gt;</a:t>
          </a:r>
        </a:p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0.75</a:t>
          </a:r>
        </a:p>
      </dsp:txBody>
      <dsp:txXfrm>
        <a:off x="106930" y="107491"/>
        <a:ext cx="2947532" cy="1976604"/>
      </dsp:txXfrm>
    </dsp:sp>
    <dsp:sp modelId="{980681E1-CB71-4D17-A526-476634DDD858}">
      <dsp:nvSpPr>
        <dsp:cNvPr id="0" name=""/>
        <dsp:cNvSpPr/>
      </dsp:nvSpPr>
      <dsp:spPr>
        <a:xfrm>
          <a:off x="3161392" y="2410072"/>
          <a:ext cx="4742088" cy="21904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000" kern="1200" dirty="0"/>
            <a:t>Diminui o tamanho da tabela.</a:t>
          </a:r>
        </a:p>
      </dsp:txBody>
      <dsp:txXfrm>
        <a:off x="3161392" y="2683880"/>
        <a:ext cx="3920664" cy="1642848"/>
      </dsp:txXfrm>
    </dsp:sp>
    <dsp:sp modelId="{076AF528-0982-4027-9983-0FEB825F5798}">
      <dsp:nvSpPr>
        <dsp:cNvPr id="0" name=""/>
        <dsp:cNvSpPr/>
      </dsp:nvSpPr>
      <dsp:spPr>
        <a:xfrm>
          <a:off x="0" y="2410072"/>
          <a:ext cx="3161392" cy="21904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Carga&lt; 0.25</a:t>
          </a:r>
        </a:p>
      </dsp:txBody>
      <dsp:txXfrm>
        <a:off x="106930" y="2517002"/>
        <a:ext cx="2947532" cy="197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FA9BE-24A5-4F3A-AF6B-A0E3AB435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Tabela</a:t>
            </a:r>
            <a:br>
              <a:rPr lang="pt-BR" dirty="0"/>
            </a:br>
            <a:r>
              <a:rPr lang="pt-BR" dirty="0"/>
              <a:t>de</a:t>
            </a:r>
            <a:br>
              <a:rPr lang="pt-BR" dirty="0"/>
            </a:br>
            <a:r>
              <a:rPr lang="pt-BR" dirty="0"/>
              <a:t>espalhamento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25F84C-61BB-49CF-A969-BB416E6F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59927"/>
            <a:ext cx="8045373" cy="742279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r>
              <a:rPr lang="pt-BR" dirty="0"/>
              <a:t>Gabrielly Moura, Gizele Rodrigues, Glacy Gomes, Iago Passos, Rayna Rodrigues.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8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41B11-BA6A-4788-AD62-CAEB96EB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348" y="5948298"/>
            <a:ext cx="3810652" cy="1492132"/>
          </a:xfrm>
        </p:spPr>
        <p:txBody>
          <a:bodyPr/>
          <a:lstStyle/>
          <a:p>
            <a:r>
              <a:rPr lang="pt-BR" dirty="0"/>
              <a:t>Obrigad0!</a:t>
            </a:r>
          </a:p>
        </p:txBody>
      </p:sp>
    </p:spTree>
    <p:extLst>
      <p:ext uri="{BB962C8B-B14F-4D97-AF65-F5344CB8AC3E}">
        <p14:creationId xmlns:p14="http://schemas.microsoft.com/office/powerpoint/2010/main" val="6825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3209B-9C76-4EAF-B033-6FB2338E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Tópicos: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0597958-D72D-45BB-9090-1A86D7C6F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990464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6A8AA-D84F-4D4E-9526-75204B46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Diminuindo Colisões 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3069146-8C0B-4FC6-AE65-68FA5EC0E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553546"/>
              </p:ext>
            </p:extLst>
          </p:nvPr>
        </p:nvGraphicFramePr>
        <p:xfrm>
          <a:off x="970962" y="1348033"/>
          <a:ext cx="10765410" cy="531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83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8D43-672E-4FB3-B1BB-598CC1A1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Espalhando melhor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4A69876-04FE-431A-9E85-3481FD842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9" y="1874517"/>
            <a:ext cx="6223778" cy="22991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2DE0B7-E516-45D7-97B5-5ECE33B3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46" y="4510498"/>
            <a:ext cx="7743901" cy="1492131"/>
          </a:xfrm>
          <a:prstGeom prst="rect">
            <a:avLst/>
          </a:prstGeom>
        </p:spPr>
      </p:pic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B5090BA4-6589-43C7-920B-98F69EB679AC}"/>
              </a:ext>
            </a:extLst>
          </p:cNvPr>
          <p:cNvCxnSpPr>
            <a:cxnSpLocks/>
          </p:cNvCxnSpPr>
          <p:nvPr/>
        </p:nvCxnSpPr>
        <p:spPr>
          <a:xfrm>
            <a:off x="7475457" y="2620652"/>
            <a:ext cx="867265" cy="808347"/>
          </a:xfrm>
          <a:prstGeom prst="curvedConnector3">
            <a:avLst>
              <a:gd name="adj1" fmla="val 3804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D6F218-1F17-4DE8-AF7E-B85FDACEC3D7}"/>
              </a:ext>
            </a:extLst>
          </p:cNvPr>
          <p:cNvSpPr txBox="1"/>
          <p:nvPr/>
        </p:nvSpPr>
        <p:spPr>
          <a:xfrm>
            <a:off x="8342722" y="1869950"/>
            <a:ext cx="3333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0B082E"/>
                </a:solidFill>
              </a:rPr>
              <a:t>Analisará a palavra para gerar um código genérico.</a:t>
            </a:r>
          </a:p>
        </p:txBody>
      </p: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CF8DE330-2166-420A-8698-D3DCD58566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7407" y="5118754"/>
            <a:ext cx="829559" cy="5470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05EF87-A03F-4CFB-B70E-3491E27F9E72}"/>
              </a:ext>
            </a:extLst>
          </p:cNvPr>
          <p:cNvSpPr txBox="1"/>
          <p:nvPr/>
        </p:nvSpPr>
        <p:spPr>
          <a:xfrm>
            <a:off x="1036948" y="4510498"/>
            <a:ext cx="2960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B082E"/>
                </a:solidFill>
              </a:rPr>
              <a:t>Calculará um índice para a tabela de acordo com o código.</a:t>
            </a:r>
          </a:p>
        </p:txBody>
      </p:sp>
    </p:spTree>
    <p:extLst>
      <p:ext uri="{BB962C8B-B14F-4D97-AF65-F5344CB8AC3E}">
        <p14:creationId xmlns:p14="http://schemas.microsoft.com/office/powerpoint/2010/main" val="280222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6630C-95E0-4ABA-9CEF-CB13414C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38094-5552-4B39-A6A2-5B6846E8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57" y="1258292"/>
            <a:ext cx="10178322" cy="616225"/>
          </a:xfrm>
        </p:spPr>
        <p:txBody>
          <a:bodyPr/>
          <a:lstStyle/>
          <a:p>
            <a:r>
              <a:rPr lang="pt-BR" dirty="0"/>
              <a:t>carga = número de elementos / número de Listas.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60F48316-C234-4EE3-BCFE-E30C0AA48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568838"/>
              </p:ext>
            </p:extLst>
          </p:nvPr>
        </p:nvGraphicFramePr>
        <p:xfrm>
          <a:off x="1743438" y="1874517"/>
          <a:ext cx="7903481" cy="4601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56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3BB44-458C-4C1A-8F31-3012C9B0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6" y="488403"/>
            <a:ext cx="10178322" cy="1181371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bg1">
                    <a:lumMod val="65000"/>
                  </a:schemeClr>
                </a:solidFill>
              </a:rPr>
              <a:t>Implementando a tabela dinâmica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AB23181-B8C6-44DB-BDA3-3135510B3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38" y="2532809"/>
            <a:ext cx="4984672" cy="2900819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FD5E606-8437-4510-ABD2-8C97B4C5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92" y="2515680"/>
            <a:ext cx="5581586" cy="2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E2767-D815-407C-883B-B27847BE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D3D36-1637-4983-B3DA-2E058E01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64" y="1285462"/>
            <a:ext cx="10880035" cy="3220278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/>
              <a:t>A tabela de espalhamento somente armazena palavras (</a:t>
            </a:r>
            <a:r>
              <a:rPr lang="pt-BR" sz="3200" dirty="0" err="1"/>
              <a:t>Strings</a:t>
            </a:r>
            <a:r>
              <a:rPr lang="pt-BR" sz="3200" dirty="0"/>
              <a:t>).</a:t>
            </a:r>
          </a:p>
          <a:p>
            <a:r>
              <a:rPr lang="pt-BR" sz="3200" dirty="0"/>
              <a:t>Problema: cálculo do código de espalhamento.</a:t>
            </a:r>
          </a:p>
          <a:p>
            <a:r>
              <a:rPr lang="pt-BR" sz="3200" dirty="0"/>
              <a:t>As classes dos objetos que precisam ser armazenados devem definir como gerar o código de espalhamento.</a:t>
            </a:r>
          </a:p>
          <a:p>
            <a:r>
              <a:rPr lang="pt-BR" sz="3200" dirty="0"/>
              <a:t>A classe </a:t>
            </a:r>
            <a:r>
              <a:rPr lang="pt-BR" sz="3200" b="1" dirty="0" err="1"/>
              <a:t>Object</a:t>
            </a:r>
            <a:r>
              <a:rPr lang="pt-BR" sz="3200" b="1" dirty="0"/>
              <a:t> </a:t>
            </a:r>
            <a:r>
              <a:rPr lang="pt-BR" sz="3200" dirty="0"/>
              <a:t>define um método para gerar o Código de Espalhamento chamado de </a:t>
            </a:r>
            <a:r>
              <a:rPr lang="pt-BR" sz="3200" b="1" dirty="0" err="1"/>
              <a:t>hashCode</a:t>
            </a:r>
            <a:r>
              <a:rPr lang="pt-BR" sz="3200" b="1" dirty="0"/>
              <a:t>( )</a:t>
            </a:r>
            <a:r>
              <a:rPr lang="pt-BR" sz="3200" dirty="0"/>
              <a:t>.</a:t>
            </a:r>
          </a:p>
          <a:p>
            <a:r>
              <a:rPr lang="pt-BR" sz="3200" dirty="0"/>
              <a:t>O método </a:t>
            </a:r>
            <a:r>
              <a:rPr lang="pt-BR" sz="3200" b="1" dirty="0" err="1"/>
              <a:t>calculaCodigodeEspalhamento</a:t>
            </a:r>
            <a:r>
              <a:rPr lang="pt-BR" sz="3200" b="1" dirty="0"/>
              <a:t>( ) </a:t>
            </a:r>
            <a:r>
              <a:rPr lang="pt-BR" sz="3200" dirty="0"/>
              <a:t>não é mais necessário na implementação do conjunto.</a:t>
            </a:r>
            <a:endParaRPr lang="pt-BR" sz="3200" b="1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2E46D9-04B3-47A8-B726-1CE5068C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41" y="4505740"/>
            <a:ext cx="8378552" cy="19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7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64659-4028-4A64-8D68-7286A5C1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Equals</a:t>
            </a:r>
            <a:r>
              <a:rPr lang="pt-BR" dirty="0"/>
              <a:t> e </a:t>
            </a:r>
            <a:r>
              <a:rPr lang="pt-BR" dirty="0" err="1"/>
              <a:t>hashcode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B94B8-8DE6-46F4-81D5-90217346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29409"/>
            <a:ext cx="10178322" cy="3593591"/>
          </a:xfrm>
        </p:spPr>
        <p:txBody>
          <a:bodyPr/>
          <a:lstStyle/>
          <a:p>
            <a:r>
              <a:rPr lang="pt-BR" sz="2600" dirty="0"/>
              <a:t>O método </a:t>
            </a:r>
            <a:r>
              <a:rPr lang="pt-BR" sz="2600" dirty="0" err="1"/>
              <a:t>equals</a:t>
            </a:r>
            <a:r>
              <a:rPr lang="pt-BR" sz="2600" dirty="0"/>
              <a:t> não tem ligação com nenhum endereço de memórias iguais, ou seja, vai depender do que o programador da classe entender que é significativo para tornar um objeto seu equivalente a outro, isso independente do endereço da memória.</a:t>
            </a:r>
          </a:p>
          <a:p>
            <a:r>
              <a:rPr lang="pt-BR" sz="2600" dirty="0"/>
              <a:t>Algumas classes já sobrescrevem o método </a:t>
            </a:r>
            <a:r>
              <a:rPr lang="pt-BR" sz="2600" dirty="0" err="1"/>
              <a:t>equals</a:t>
            </a:r>
            <a:r>
              <a:rPr lang="pt-BR" sz="2600" dirty="0"/>
              <a:t> por padrão, é o caso da classe </a:t>
            </a:r>
            <a:r>
              <a:rPr lang="pt-BR" sz="2600" dirty="0" err="1"/>
              <a:t>String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1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C2E6A-5D25-4E15-AE0A-58595FCE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Parametrizando o conjunto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2E884-0D05-42AD-BDA1-4ACFE2CB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Vamos ao </a:t>
            </a:r>
            <a:r>
              <a:rPr lang="pt-BR" sz="7200" dirty="0" err="1"/>
              <a:t>NetBeans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0023496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665</TotalTime>
  <Words>263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Tabela de espalhamento</vt:lpstr>
      <vt:lpstr>Tópicos:</vt:lpstr>
      <vt:lpstr>Diminuindo Colisões </vt:lpstr>
      <vt:lpstr>Espalhando melhor </vt:lpstr>
      <vt:lpstr>Tabela dinâmica</vt:lpstr>
      <vt:lpstr>Implementando a tabela dinâmica</vt:lpstr>
      <vt:lpstr>generalização</vt:lpstr>
      <vt:lpstr>Equals e hashcode</vt:lpstr>
      <vt:lpstr>Parametrizando o conjunto</vt:lpstr>
      <vt:lpstr>Obrigad0!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 de espalhamento</dc:title>
  <dc:creator>Gizele Rodrigues</dc:creator>
  <cp:lastModifiedBy>Gizele Rodrigues</cp:lastModifiedBy>
  <cp:revision>18</cp:revision>
  <dcterms:created xsi:type="dcterms:W3CDTF">2017-11-19T14:11:56Z</dcterms:created>
  <dcterms:modified xsi:type="dcterms:W3CDTF">2017-11-22T03:42:42Z</dcterms:modified>
</cp:coreProperties>
</file>