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7" r:id="rId12"/>
    <p:sldId id="268" r:id="rId13"/>
    <p:sldId id="273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70" d="100"/>
          <a:sy n="70" d="100"/>
        </p:scale>
        <p:origin x="139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213D-4B05-4538-BED2-51FD18304EF4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EDDC1-6C7B-44E0-BDE2-834098F4566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213D-4B05-4538-BED2-51FD18304EF4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DDC1-6C7B-44E0-BDE2-834098F456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213D-4B05-4538-BED2-51FD18304EF4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DDC1-6C7B-44E0-BDE2-834098F456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213D-4B05-4538-BED2-51FD18304EF4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EDDC1-6C7B-44E0-BDE2-834098F45669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213D-4B05-4538-BED2-51FD18304EF4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EDDC1-6C7B-44E0-BDE2-834098F4566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213D-4B05-4538-BED2-51FD18304EF4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EDDC1-6C7B-44E0-BDE2-834098F4566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213D-4B05-4538-BED2-51FD18304EF4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EDDC1-6C7B-44E0-BDE2-834098F45669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213D-4B05-4538-BED2-51FD18304EF4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EDDC1-6C7B-44E0-BDE2-834098F4566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213D-4B05-4538-BED2-51FD18304EF4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EDDC1-6C7B-44E0-BDE2-834098F4566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213D-4B05-4538-BED2-51FD18304EF4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EDDC1-6C7B-44E0-BDE2-834098F4566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213D-4B05-4538-BED2-51FD18304EF4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5EDDC1-6C7B-44E0-BDE2-834098F45669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CE4213D-4B05-4538-BED2-51FD18304EF4}" type="datetimeFigureOut">
              <a:rPr lang="pt-BR" smtClean="0"/>
              <a:t>05/12/2017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75EDDC1-6C7B-44E0-BDE2-834098F45669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543800" cy="2152650"/>
          </a:xfrm>
        </p:spPr>
        <p:txBody>
          <a:bodyPr/>
          <a:lstStyle/>
          <a:p>
            <a:r>
              <a:rPr lang="pt-BR" dirty="0"/>
              <a:t>Mapas com Lista Encadeada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5736" y="3068960"/>
            <a:ext cx="6768752" cy="130373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Disciplina: TE em Programação</a:t>
            </a:r>
          </a:p>
          <a:p>
            <a:r>
              <a:rPr lang="pt-BR" dirty="0"/>
              <a:t>Discentes: Kemberlly Rocha Silva;</a:t>
            </a:r>
          </a:p>
          <a:p>
            <a:r>
              <a:rPr lang="pt-BR" dirty="0"/>
              <a:t>Luana Carla Nascimento Gama;</a:t>
            </a:r>
          </a:p>
          <a:p>
            <a:r>
              <a:rPr lang="pt-BR" dirty="0"/>
              <a:t>Marcus Vinicius Louzeiro </a:t>
            </a:r>
            <a:r>
              <a:rPr lang="pt-BR" dirty="0" smtClean="0"/>
              <a:t>Ascenção</a:t>
            </a:r>
            <a:r>
              <a:rPr lang="pt-BR" dirty="0" smtClean="0"/>
              <a:t>;</a:t>
            </a:r>
          </a:p>
          <a:p>
            <a:r>
              <a:rPr lang="pt-BR" dirty="0" smtClean="0"/>
              <a:t>Antônio Matheus Vilar.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4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980729"/>
            <a:ext cx="8892480" cy="1656184"/>
          </a:xfrm>
        </p:spPr>
        <p:txBody>
          <a:bodyPr/>
          <a:lstStyle/>
          <a:p>
            <a:r>
              <a:rPr lang="pt-BR" dirty="0">
                <a:effectLst/>
              </a:rPr>
              <a:t>Esta operação é simples, basta percorrer a Lista e comparar as chaves.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543800" cy="792088"/>
          </a:xfrm>
        </p:spPr>
        <p:txBody>
          <a:bodyPr/>
          <a:lstStyle/>
          <a:p>
            <a:r>
              <a:rPr lang="pt-BR" sz="4000" dirty="0"/>
              <a:t>Verificando se uma chave existe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849128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5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980729"/>
            <a:ext cx="8892480" cy="1656184"/>
          </a:xfrm>
        </p:spPr>
        <p:txBody>
          <a:bodyPr/>
          <a:lstStyle/>
          <a:p>
            <a:r>
              <a:rPr lang="pt-BR" dirty="0">
                <a:effectLst/>
              </a:rPr>
              <a:t>Como todas as associações estão armazenadas em uma Lista, o tamanho do Mapa é o tamanho da Lista.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543800" cy="792088"/>
          </a:xfrm>
        </p:spPr>
        <p:txBody>
          <a:bodyPr/>
          <a:lstStyle/>
          <a:p>
            <a:r>
              <a:rPr lang="pt-BR" sz="4000" dirty="0"/>
              <a:t>Verificando o tamanho do Mapa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457B924-A169-49A7-BB90-54EA80A2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8" y="2780928"/>
            <a:ext cx="8143663" cy="245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3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543800" cy="792088"/>
          </a:xfrm>
        </p:spPr>
        <p:txBody>
          <a:bodyPr/>
          <a:lstStyle/>
          <a:p>
            <a:r>
              <a:rPr lang="pt-BR" sz="4000" dirty="0"/>
              <a:t>Criando a classe Carro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3DEA65B6-607E-42C6-A7FE-14F879F0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12776"/>
            <a:ext cx="72009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6214C123-424C-4B52-BE47-A62BD0D2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0" y="1268760"/>
            <a:ext cx="8823180" cy="5396063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7704856" cy="792088"/>
          </a:xfrm>
        </p:spPr>
        <p:txBody>
          <a:bodyPr/>
          <a:lstStyle/>
          <a:p>
            <a:r>
              <a:rPr lang="pt-BR" sz="4000" dirty="0"/>
              <a:t>Verificar o desempenho do Mapa</a:t>
            </a:r>
          </a:p>
        </p:txBody>
      </p:sp>
    </p:spTree>
    <p:extLst>
      <p:ext uri="{BB962C8B-B14F-4D97-AF65-F5344CB8AC3E}">
        <p14:creationId xmlns:p14="http://schemas.microsoft.com/office/powerpoint/2010/main" val="93537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1700808"/>
            <a:ext cx="8424936" cy="4752528"/>
          </a:xfrm>
        </p:spPr>
        <p:txBody>
          <a:bodyPr>
            <a:normAutofit lnSpcReduction="10000"/>
          </a:bodyPr>
          <a:lstStyle/>
          <a:p>
            <a:r>
              <a:rPr lang="pt-BR" sz="2800" dirty="0">
                <a:effectLst/>
              </a:rPr>
              <a:t>Um mapa é um tipo especial de coleção que armazena pares (chave, valor) chamados de itens, onde os dois são objetos.</a:t>
            </a:r>
          </a:p>
          <a:p>
            <a:r>
              <a:rPr lang="pt-BR" sz="2800" dirty="0">
                <a:effectLst/>
              </a:rPr>
              <a:t>A chave é utilizada para inserir, remover e achar um elemento rapidamente.</a:t>
            </a:r>
          </a:p>
          <a:p>
            <a:r>
              <a:rPr lang="pt-BR" sz="2800" dirty="0">
                <a:effectLst/>
              </a:rPr>
              <a:t>Chaves e valores podem ser de qualquer tipo.</a:t>
            </a:r>
          </a:p>
          <a:p>
            <a:r>
              <a:rPr lang="pt-BR" sz="2800" dirty="0">
                <a:effectLst/>
              </a:rPr>
              <a:t>Um mapa pode ser ordenado ou não em relação as chaves (</a:t>
            </a:r>
            <a:r>
              <a:rPr lang="pt-BR" sz="2800" dirty="0" err="1" smtClean="0">
                <a:effectLst/>
              </a:rPr>
              <a:t>TreeMap</a:t>
            </a:r>
            <a:r>
              <a:rPr lang="pt-BR" sz="2800" dirty="0" smtClean="0">
                <a:effectLst/>
              </a:rPr>
              <a:t>) </a:t>
            </a:r>
            <a:r>
              <a:rPr lang="pt-BR" sz="2800" dirty="0">
                <a:effectLst/>
              </a:rPr>
              <a:t>ou (</a:t>
            </a:r>
            <a:r>
              <a:rPr lang="pt-BR" sz="2800" dirty="0" err="1">
                <a:effectLst/>
              </a:rPr>
              <a:t>HashMap</a:t>
            </a:r>
            <a:r>
              <a:rPr lang="pt-BR" sz="2800" dirty="0">
                <a:effectLst/>
              </a:rPr>
              <a:t>).</a:t>
            </a:r>
          </a:p>
          <a:p>
            <a:r>
              <a:rPr lang="pt-BR" sz="2800" dirty="0">
                <a:effectLst/>
              </a:rPr>
              <a:t>A pesquisa consiste em fornecer uma chave e recuperar um valor.</a:t>
            </a:r>
          </a:p>
          <a:p>
            <a:r>
              <a:rPr lang="pt-BR" sz="2800" dirty="0">
                <a:effectLst/>
              </a:rPr>
              <a:t>Exemplo: Lista </a:t>
            </a:r>
            <a:r>
              <a:rPr lang="pt-BR" sz="2800" dirty="0" smtClean="0">
                <a:effectLst/>
              </a:rPr>
              <a:t>telefônica</a:t>
            </a:r>
            <a:endParaRPr lang="pt-BR" sz="2800" dirty="0">
              <a:effectLst/>
            </a:endParaRPr>
          </a:p>
          <a:p>
            <a:endParaRPr lang="pt-BR" dirty="0">
              <a:effectLst/>
            </a:endParaRPr>
          </a:p>
          <a:p>
            <a:pPr marL="18288" indent="0">
              <a:buNone/>
            </a:pPr>
            <a:endParaRPr lang="pt-BR" dirty="0">
              <a:effectLst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404664"/>
            <a:ext cx="7543800" cy="914400"/>
          </a:xfrm>
        </p:spPr>
        <p:txBody>
          <a:bodyPr/>
          <a:lstStyle/>
          <a:p>
            <a:r>
              <a:rPr lang="pt-BR" dirty="0"/>
              <a:t>Introdução a mapas</a:t>
            </a:r>
          </a:p>
        </p:txBody>
      </p:sp>
    </p:spTree>
    <p:extLst>
      <p:ext uri="{BB962C8B-B14F-4D97-AF65-F5344CB8AC3E}">
        <p14:creationId xmlns:p14="http://schemas.microsoft.com/office/powerpoint/2010/main" val="267871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14400"/>
            <a:ext cx="8481625" cy="424847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24687" y="0"/>
            <a:ext cx="7543800" cy="914400"/>
          </a:xfrm>
        </p:spPr>
        <p:txBody>
          <a:bodyPr/>
          <a:lstStyle/>
          <a:p>
            <a:r>
              <a:rPr lang="pt-BR" dirty="0"/>
              <a:t>Exemplo:  lista </a:t>
            </a:r>
            <a:r>
              <a:rPr lang="pt-BR" dirty="0" smtClean="0"/>
              <a:t>telefônica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9512" y="5477107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Neste exemplo, a chave é o nome da pessoa, e o valor é o número do telefone. Utilizamos o nome da pessoa para retornar o seu telefone.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9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188640"/>
            <a:ext cx="8280920" cy="5904656"/>
          </a:xfrm>
        </p:spPr>
        <p:txBody>
          <a:bodyPr/>
          <a:lstStyle/>
          <a:p>
            <a:r>
              <a:rPr lang="pt-BR" sz="2800" dirty="0"/>
              <a:t>As operações mais importantes em mapas são:</a:t>
            </a:r>
          </a:p>
          <a:p>
            <a:r>
              <a:rPr lang="pt-BR" sz="2800" dirty="0"/>
              <a:t>- Adicionar um item no mapa, fornecendo chave e valor;</a:t>
            </a:r>
          </a:p>
          <a:p>
            <a:r>
              <a:rPr lang="pt-BR" sz="2800" dirty="0"/>
              <a:t>- Remover um item baseando-se na chave;</a:t>
            </a:r>
          </a:p>
          <a:p>
            <a:r>
              <a:rPr lang="pt-BR" sz="2800" dirty="0"/>
              <a:t>- Percorrer os itens da coleção;</a:t>
            </a:r>
          </a:p>
          <a:p>
            <a:r>
              <a:rPr lang="pt-BR" sz="2800" dirty="0"/>
              <a:t>- Verificar se um item está na coleção fornecendo uma chave;</a:t>
            </a:r>
          </a:p>
          <a:p>
            <a:r>
              <a:rPr lang="pt-BR" sz="2800" dirty="0"/>
              <a:t>- Obter o número de elementos da coleção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66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1340768"/>
            <a:ext cx="8208912" cy="5256584"/>
          </a:xfrm>
        </p:spPr>
        <p:txBody>
          <a:bodyPr>
            <a:normAutofit/>
          </a:bodyPr>
          <a:lstStyle/>
          <a:p>
            <a:r>
              <a:rPr lang="pt-BR" sz="2800" b="1" dirty="0" err="1">
                <a:solidFill>
                  <a:schemeClr val="bg1"/>
                </a:solidFill>
              </a:rPr>
              <a:t>Object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put</a:t>
            </a:r>
            <a:r>
              <a:rPr lang="pt-BR" sz="2800" b="1" dirty="0">
                <a:solidFill>
                  <a:schemeClr val="bg1"/>
                </a:solidFill>
              </a:rPr>
              <a:t>(</a:t>
            </a:r>
            <a:r>
              <a:rPr lang="pt-BR" sz="2800" b="1" dirty="0" err="1">
                <a:solidFill>
                  <a:schemeClr val="bg1"/>
                </a:solidFill>
              </a:rPr>
              <a:t>Object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key</a:t>
            </a:r>
            <a:r>
              <a:rPr lang="pt-BR" sz="2800" b="1" dirty="0">
                <a:solidFill>
                  <a:schemeClr val="bg1"/>
                </a:solidFill>
              </a:rPr>
              <a:t>, </a:t>
            </a:r>
            <a:r>
              <a:rPr lang="pt-BR" sz="2800" b="1" dirty="0" err="1">
                <a:solidFill>
                  <a:schemeClr val="bg1"/>
                </a:solidFill>
              </a:rPr>
              <a:t>Object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value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  <a:p>
            <a:r>
              <a:rPr lang="pt-BR" dirty="0"/>
              <a:t> Associa uma chave a um valor no mapa. Se a chave já estiver presente o novo valor substitui o anterior e retorna o valor antigo ou </a:t>
            </a:r>
            <a:r>
              <a:rPr lang="pt-BR" dirty="0" err="1"/>
              <a:t>null</a:t>
            </a:r>
            <a:r>
              <a:rPr lang="pt-BR" dirty="0"/>
              <a:t>, caso a chave não esteja presente.</a:t>
            </a:r>
          </a:p>
          <a:p>
            <a:endParaRPr lang="pt-BR" dirty="0"/>
          </a:p>
          <a:p>
            <a:r>
              <a:rPr lang="pt-BR" sz="2800" b="1" dirty="0" err="1">
                <a:solidFill>
                  <a:schemeClr val="bg1"/>
                </a:solidFill>
              </a:rPr>
              <a:t>Object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get</a:t>
            </a:r>
            <a:r>
              <a:rPr lang="pt-BR" sz="2800" b="1" dirty="0">
                <a:solidFill>
                  <a:schemeClr val="bg1"/>
                </a:solidFill>
              </a:rPr>
              <a:t>(</a:t>
            </a:r>
            <a:r>
              <a:rPr lang="pt-BR" sz="2800" b="1" dirty="0" err="1">
                <a:solidFill>
                  <a:schemeClr val="bg1"/>
                </a:solidFill>
              </a:rPr>
              <a:t>Object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key</a:t>
            </a:r>
            <a:r>
              <a:rPr lang="pt-BR" sz="2800" b="1" dirty="0">
                <a:solidFill>
                  <a:schemeClr val="bg1"/>
                </a:solidFill>
              </a:rPr>
              <a:t>)</a:t>
            </a:r>
          </a:p>
          <a:p>
            <a:r>
              <a:rPr lang="pt-BR" dirty="0"/>
              <a:t> Recupera </a:t>
            </a:r>
            <a:r>
              <a:rPr lang="pt-BR" dirty="0" smtClean="0"/>
              <a:t>e retorna um </a:t>
            </a:r>
            <a:r>
              <a:rPr lang="pt-BR" dirty="0"/>
              <a:t>objeto associado a uma chave ou </a:t>
            </a:r>
            <a:r>
              <a:rPr lang="pt-BR" dirty="0" err="1"/>
              <a:t>null</a:t>
            </a:r>
            <a:r>
              <a:rPr lang="pt-BR" dirty="0"/>
              <a:t> caso a chave não exista.</a:t>
            </a:r>
          </a:p>
          <a:p>
            <a:endParaRPr lang="pt-BR" dirty="0"/>
          </a:p>
          <a:p>
            <a:r>
              <a:rPr lang="pt-BR" sz="2800" b="1" dirty="0">
                <a:solidFill>
                  <a:schemeClr val="bg1"/>
                </a:solidFill>
              </a:rPr>
              <a:t>Set </a:t>
            </a:r>
            <a:r>
              <a:rPr lang="pt-BR" sz="2800" b="1" dirty="0" err="1">
                <a:solidFill>
                  <a:schemeClr val="tx2">
                    <a:lumMod val="50000"/>
                  </a:schemeClr>
                </a:solidFill>
              </a:rPr>
              <a:t>keySet</a:t>
            </a:r>
            <a:r>
              <a:rPr lang="pt-BR" sz="2800" b="1" dirty="0">
                <a:solidFill>
                  <a:schemeClr val="bg1"/>
                </a:solidFill>
              </a:rPr>
              <a:t>()</a:t>
            </a:r>
          </a:p>
          <a:p>
            <a:r>
              <a:rPr lang="pt-BR" dirty="0"/>
              <a:t> Retorna um conjunto com todas as chaves do mapa. Podemos remover elementos desse conjunto e o valor removido e suas chaves serão removidos do mapa, mas não é possível incluir.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7543800" cy="914400"/>
          </a:xfrm>
        </p:spPr>
        <p:txBody>
          <a:bodyPr/>
          <a:lstStyle/>
          <a:p>
            <a:r>
              <a:rPr lang="pt-BR" dirty="0"/>
              <a:t>Principais métodos:</a:t>
            </a:r>
          </a:p>
        </p:txBody>
      </p:sp>
    </p:spTree>
    <p:extLst>
      <p:ext uri="{BB962C8B-B14F-4D97-AF65-F5344CB8AC3E}">
        <p14:creationId xmlns:p14="http://schemas.microsoft.com/office/powerpoint/2010/main" val="15699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-4223" y="404664"/>
            <a:ext cx="7848872" cy="3657599"/>
          </a:xfrm>
        </p:spPr>
        <p:txBody>
          <a:bodyPr/>
          <a:lstStyle/>
          <a:p>
            <a:r>
              <a:rPr lang="pt-BR" dirty="0">
                <a:effectLst/>
              </a:rPr>
              <a:t>A maneira mais simples de implementar um Mapa é guardar as associações pertencentes a ele em uma </a:t>
            </a:r>
            <a:r>
              <a:rPr lang="pt-BR" dirty="0" smtClean="0">
                <a:effectLst/>
              </a:rPr>
              <a:t>interface do tipo Lista(</a:t>
            </a:r>
            <a:r>
              <a:rPr lang="pt-BR" dirty="0" err="1" smtClean="0">
                <a:effectLst/>
              </a:rPr>
              <a:t>List</a:t>
            </a:r>
            <a:r>
              <a:rPr lang="pt-BR" dirty="0" smtClean="0">
                <a:effectLst/>
              </a:rPr>
              <a:t>).</a:t>
            </a:r>
            <a:endParaRPr lang="pt-BR" dirty="0">
              <a:effectLst/>
            </a:endParaRPr>
          </a:p>
          <a:p>
            <a:r>
              <a:rPr lang="pt-BR" dirty="0">
                <a:effectLst/>
              </a:rPr>
              <a:t>Utilizaremos como exemplo um carro e sua placa. A placa sendo a chave e o carro sendo o valor</a:t>
            </a:r>
            <a:r>
              <a:rPr lang="pt-BR" dirty="0" smtClean="0">
                <a:effectLst/>
              </a:rPr>
              <a:t>.</a:t>
            </a:r>
          </a:p>
          <a:p>
            <a:r>
              <a:rPr lang="pt-BR" dirty="0" smtClean="0">
                <a:effectLst/>
              </a:rPr>
              <a:t>Utilizaremos a classe </a:t>
            </a:r>
            <a:r>
              <a:rPr lang="pt-BR" dirty="0" err="1" smtClean="0">
                <a:effectLst/>
              </a:rPr>
              <a:t>ArrayList</a:t>
            </a:r>
            <a:r>
              <a:rPr lang="pt-BR" dirty="0" smtClean="0">
                <a:effectLst/>
              </a:rPr>
              <a:t> para a criação da associação.</a:t>
            </a:r>
            <a:endParaRPr lang="pt-BR" dirty="0">
              <a:effectLst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8313" y="0"/>
            <a:ext cx="7543800" cy="914400"/>
          </a:xfrm>
        </p:spPr>
        <p:txBody>
          <a:bodyPr/>
          <a:lstStyle/>
          <a:p>
            <a:r>
              <a:rPr lang="pt-BR" dirty="0"/>
              <a:t>Mapas com Listas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2936"/>
            <a:ext cx="757362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0"/>
            <a:ext cx="8352928" cy="4365104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</a:rPr>
              <a:t>Antes de adicionar uma associação no Mapa devemos verificar se a chave da nova associação não pertence a alguma associação da Lista.</a:t>
            </a:r>
          </a:p>
          <a:p>
            <a:r>
              <a:rPr lang="pt-BR" dirty="0">
                <a:effectLst/>
              </a:rPr>
              <a:t>Para remover uma associação, verificar se uma chave está associada a um valor ou recuperar o valor associado a uma determinada chave é necessário percorrer a Lista.</a:t>
            </a:r>
          </a:p>
          <a:p>
            <a:r>
              <a:rPr lang="pt-BR" dirty="0">
                <a:effectLst/>
              </a:rPr>
              <a:t>O Mapa não pode permitir duas associações com a mesma chave. Então, fazemos uma verificação para saber se a chave já está no Mapa. Utilizamos o método </a:t>
            </a:r>
            <a:r>
              <a:rPr lang="pt-BR" dirty="0" err="1"/>
              <a:t>contemChave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</a:t>
            </a:r>
            <a:r>
              <a:rPr lang="pt-BR" dirty="0">
                <a:effectLst/>
              </a:rPr>
              <a:t> para este teste.</a:t>
            </a:r>
          </a:p>
          <a:p>
            <a:r>
              <a:rPr lang="pt-BR" dirty="0">
                <a:effectLst/>
              </a:rPr>
              <a:t>Esta operação é bem eficiente porque adicionar no fim de qualquer tipo de Lista é muito rápido.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3" y="4365104"/>
            <a:ext cx="867804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3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23528" y="792899"/>
            <a:ext cx="7416824" cy="3657599"/>
          </a:xfrm>
        </p:spPr>
        <p:txBody>
          <a:bodyPr/>
          <a:lstStyle/>
          <a:p>
            <a:r>
              <a:rPr lang="pt-BR" dirty="0">
                <a:effectLst/>
              </a:rPr>
              <a:t>Da maneira que foi implementado devemos percorrer todas as associações para achar a desejada. Se a chave não estiver presente no Mapa uma exceção é lançada.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7543800" cy="1562472"/>
          </a:xfrm>
        </p:spPr>
        <p:txBody>
          <a:bodyPr/>
          <a:lstStyle/>
          <a:p>
            <a:r>
              <a:rPr lang="pt-BR" sz="4000" dirty="0"/>
              <a:t>Recuperando um valor associado a uma chave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414610"/>
            <a:ext cx="8644656" cy="28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692696"/>
            <a:ext cx="8568952" cy="2952328"/>
          </a:xfrm>
        </p:spPr>
        <p:txBody>
          <a:bodyPr/>
          <a:lstStyle/>
          <a:p>
            <a:r>
              <a:rPr lang="pt-BR" dirty="0">
                <a:effectLst/>
              </a:rPr>
              <a:t>Comparamos a chave recebida no parâmetro com as chaves de todas as associações da Lista. Se alguma for igual então marcamos a associação para remover. Não podemos remover dentro do </a:t>
            </a:r>
            <a:r>
              <a:rPr lang="pt-BR" b="1" dirty="0">
                <a:effectLst/>
              </a:rPr>
              <a:t>for</a:t>
            </a:r>
            <a:r>
              <a:rPr lang="pt-BR" dirty="0">
                <a:effectLst/>
              </a:rPr>
              <a:t> por causa da concorrência. Se o Mapa não tem uma associação com a chave procurada então uma exceção é lançada.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543800" cy="1512168"/>
          </a:xfrm>
        </p:spPr>
        <p:txBody>
          <a:bodyPr/>
          <a:lstStyle/>
          <a:p>
            <a:r>
              <a:rPr lang="pt-BR" sz="4000" dirty="0"/>
              <a:t>Removendo uma associação que contém uma chave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6" y="2996952"/>
            <a:ext cx="7920880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9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311</TotalTime>
  <Words>577</Words>
  <Application>Microsoft Office PowerPoint</Application>
  <PresentationFormat>Apresentação na tela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Palatino Linotype</vt:lpstr>
      <vt:lpstr>Wingdings</vt:lpstr>
      <vt:lpstr>Elementar</vt:lpstr>
      <vt:lpstr>Mapas com Lista Encadeada</vt:lpstr>
      <vt:lpstr>Introdução a mapas</vt:lpstr>
      <vt:lpstr>Exemplo:  lista telefônica</vt:lpstr>
      <vt:lpstr>Apresentação do PowerPoint</vt:lpstr>
      <vt:lpstr>Principais métodos:</vt:lpstr>
      <vt:lpstr>Mapas com Listas</vt:lpstr>
      <vt:lpstr>Apresentação do PowerPoint</vt:lpstr>
      <vt:lpstr>Recuperando um valor associado a uma chave</vt:lpstr>
      <vt:lpstr>Removendo uma associação que contém uma chave</vt:lpstr>
      <vt:lpstr>Verificando se uma chave existe</vt:lpstr>
      <vt:lpstr>Verificando o tamanho do Mapa</vt:lpstr>
      <vt:lpstr>Criando a classe Carro</vt:lpstr>
      <vt:lpstr>Verificar o desempenho do Mapa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Mapas com Lista Encadeada</dc:title>
  <dc:creator>Luana Gama;Kemberlly Silva</dc:creator>
  <cp:lastModifiedBy>Marcus Louzeiro Ascenção</cp:lastModifiedBy>
  <cp:revision>19</cp:revision>
  <dcterms:created xsi:type="dcterms:W3CDTF">2017-12-05T03:24:58Z</dcterms:created>
  <dcterms:modified xsi:type="dcterms:W3CDTF">2017-12-05T19:10:05Z</dcterms:modified>
</cp:coreProperties>
</file>