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73" r:id="rId2"/>
    <p:sldId id="268" r:id="rId3"/>
    <p:sldId id="269" r:id="rId4"/>
    <p:sldId id="27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1E6-B5E9-41DF-B558-04C617DE7905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432-7229-4063-B5FE-CBEE1DD79085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1E6-B5E9-41DF-B558-04C617DE7905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432-7229-4063-B5FE-CBEE1DD7908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1E6-B5E9-41DF-B558-04C617DE7905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432-7229-4063-B5FE-CBEE1DD7908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1E6-B5E9-41DF-B558-04C617DE7905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432-7229-4063-B5FE-CBEE1DD7908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1E6-B5E9-41DF-B558-04C617DE7905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432-7229-4063-B5FE-CBEE1DD7908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1E6-B5E9-41DF-B558-04C617DE7905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432-7229-4063-B5FE-CBEE1DD7908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1E6-B5E9-41DF-B558-04C617DE7905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432-7229-4063-B5FE-CBEE1DD7908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1E6-B5E9-41DF-B558-04C617DE7905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432-7229-4063-B5FE-CBEE1DD7908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1E6-B5E9-41DF-B558-04C617DE7905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432-7229-4063-B5FE-CBEE1DD7908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1E6-B5E9-41DF-B558-04C617DE7905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432-7229-4063-B5FE-CBEE1DD7908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1E6-B5E9-41DF-B558-04C617DE7905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432-7229-4063-B5FE-CBEE1DD7908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B3901E6-B5E9-41DF-B558-04C617DE7905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4315432-7229-4063-B5FE-CBEE1DD79085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743200" y="3924837"/>
            <a:ext cx="8534400" cy="1752600"/>
          </a:xfrm>
        </p:spPr>
        <p:txBody>
          <a:bodyPr/>
          <a:lstStyle/>
          <a:p>
            <a:pPr algn="r"/>
            <a:r>
              <a:rPr lang="pt-BR" dirty="0" smtClean="0"/>
              <a:t>Welington Carlos, </a:t>
            </a:r>
            <a:r>
              <a:rPr lang="pt-BR" dirty="0" err="1" smtClean="0"/>
              <a:t>Thalyson</a:t>
            </a:r>
            <a:r>
              <a:rPr lang="pt-BR" dirty="0" smtClean="0"/>
              <a:t> Luan, Daniel Oliveira, Luís Gabriel, Matheus Lucas, Ítalo </a:t>
            </a:r>
            <a:r>
              <a:rPr lang="pt-BR" dirty="0" err="1" smtClean="0"/>
              <a:t>Alcantara</a:t>
            </a:r>
            <a:endParaRPr lang="pt-BR" dirty="0" smtClean="0"/>
          </a:p>
          <a:p>
            <a:pPr algn="r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600" dirty="0" smtClean="0"/>
              <a:t>Mapas com espalhamento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179863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04716"/>
            <a:ext cx="10566400" cy="1146412"/>
          </a:xfrm>
        </p:spPr>
        <p:txBody>
          <a:bodyPr>
            <a:normAutofit/>
          </a:bodyPr>
          <a:lstStyle/>
          <a:p>
            <a:r>
              <a:rPr lang="pt-BR" b="1" cap="small" dirty="0"/>
              <a:t>Recuperando o valor associado a uma determinada chave</a:t>
            </a:r>
            <a:br>
              <a:rPr lang="pt-BR" b="1" cap="small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38200" y="1091821"/>
            <a:ext cx="10515600" cy="5475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Procuramos a associação pela chave na Lista adequada e devolvemos o valor correspondente. Se a chave não existe então lançamos uma exceção para o usuário.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Carro pega(</a:t>
            </a:r>
            <a:r>
              <a:rPr lang="pt-BR" dirty="0" err="1"/>
              <a:t>String</a:t>
            </a:r>
            <a:r>
              <a:rPr lang="pt-BR" dirty="0"/>
              <a:t> placa)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/>
              <a:t>indice</a:t>
            </a:r>
            <a:r>
              <a:rPr lang="pt-BR" dirty="0"/>
              <a:t> = </a:t>
            </a:r>
            <a:r>
              <a:rPr lang="pt-BR" dirty="0" err="1"/>
              <a:t>this.calculaIndiceDaTabela</a:t>
            </a:r>
            <a:r>
              <a:rPr lang="pt-BR" dirty="0"/>
              <a:t>(placa);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</a:t>
            </a: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Associacao</a:t>
            </a:r>
            <a:r>
              <a:rPr lang="pt-BR" dirty="0"/>
              <a:t>&gt; lista = </a:t>
            </a:r>
            <a:r>
              <a:rPr lang="pt-BR" dirty="0" err="1"/>
              <a:t>this.tabela.get</a:t>
            </a:r>
            <a:r>
              <a:rPr lang="pt-BR" dirty="0"/>
              <a:t>(</a:t>
            </a:r>
            <a:r>
              <a:rPr lang="pt-BR" dirty="0" err="1"/>
              <a:t>indice</a:t>
            </a:r>
            <a:r>
              <a:rPr lang="pt-BR" dirty="0" smtClean="0"/>
              <a:t>);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for 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 = 0; i &lt; </a:t>
            </a:r>
            <a:r>
              <a:rPr lang="pt-BR" dirty="0" err="1"/>
              <a:t>lista.size</a:t>
            </a:r>
            <a:r>
              <a:rPr lang="pt-BR" dirty="0"/>
              <a:t>(); i++)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Associacao</a:t>
            </a:r>
            <a:r>
              <a:rPr lang="pt-BR" dirty="0" smtClean="0"/>
              <a:t> </a:t>
            </a:r>
            <a:r>
              <a:rPr lang="pt-BR" dirty="0" err="1"/>
              <a:t>associacao</a:t>
            </a:r>
            <a:r>
              <a:rPr lang="pt-BR" dirty="0"/>
              <a:t> = </a:t>
            </a:r>
            <a:r>
              <a:rPr lang="pt-BR" dirty="0" err="1"/>
              <a:t>lista.get</a:t>
            </a:r>
            <a:r>
              <a:rPr lang="pt-BR" dirty="0"/>
              <a:t>(i);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associacao.getPlaca</a:t>
            </a:r>
            <a:r>
              <a:rPr lang="pt-BR" dirty="0"/>
              <a:t>().</a:t>
            </a:r>
            <a:r>
              <a:rPr lang="pt-BR" dirty="0" err="1"/>
              <a:t>equals</a:t>
            </a:r>
            <a:r>
              <a:rPr lang="pt-BR" dirty="0"/>
              <a:t>(placa)) {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associacao.getCarro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smtClean="0"/>
              <a:t>		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</a:t>
            </a:r>
            <a:r>
              <a:rPr lang="pt-BR" dirty="0" err="1" smtClean="0"/>
              <a:t>throw</a:t>
            </a:r>
            <a:r>
              <a:rPr lang="pt-BR" dirty="0" smtClean="0"/>
              <a:t> </a:t>
            </a:r>
            <a:r>
              <a:rPr lang="pt-BR" dirty="0"/>
              <a:t>new </a:t>
            </a:r>
            <a:r>
              <a:rPr lang="pt-BR" dirty="0" err="1"/>
              <a:t>IllegalArgumentException</a:t>
            </a:r>
            <a:r>
              <a:rPr lang="pt-BR" dirty="0"/>
              <a:t>("A chave não existe");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58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1069"/>
            <a:ext cx="10515600" cy="941695"/>
          </a:xfrm>
        </p:spPr>
        <p:txBody>
          <a:bodyPr>
            <a:normAutofit fontScale="90000"/>
          </a:bodyPr>
          <a:lstStyle/>
          <a:p>
            <a:r>
              <a:rPr lang="pt-BR" sz="4000" b="1" cap="small" dirty="0"/>
              <a:t>Generalização e Parametrização</a:t>
            </a:r>
            <a:br>
              <a:rPr lang="pt-BR" sz="4000" b="1" cap="small" dirty="0"/>
            </a:b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38200" y="641445"/>
            <a:ext cx="10515600" cy="61500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900" dirty="0"/>
              <a:t>O primeiro passo é tornar as associações genéricas e parametrizadas.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Associacao</a:t>
            </a:r>
            <a:r>
              <a:rPr lang="pt-BR" dirty="0"/>
              <a:t>&lt;C, V&gt; 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/>
              <a:t>C chave;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/>
              <a:t>V valor;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public </a:t>
            </a:r>
            <a:r>
              <a:rPr lang="pt-BR" dirty="0" err="1"/>
              <a:t>Associacao</a:t>
            </a:r>
            <a:r>
              <a:rPr lang="pt-BR" dirty="0"/>
              <a:t>(C chave, V valor)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this.chave</a:t>
            </a:r>
            <a:r>
              <a:rPr lang="pt-BR" dirty="0" smtClean="0"/>
              <a:t> </a:t>
            </a:r>
            <a:r>
              <a:rPr lang="pt-BR" dirty="0"/>
              <a:t>= chave;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this.valor</a:t>
            </a:r>
            <a:r>
              <a:rPr lang="pt-BR" dirty="0" smtClean="0"/>
              <a:t> </a:t>
            </a:r>
            <a:r>
              <a:rPr lang="pt-BR" dirty="0"/>
              <a:t>= valor;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  <a:p>
            <a:pPr marL="0" indent="0">
              <a:buNone/>
            </a:pPr>
            <a:r>
              <a:rPr lang="pt-BR" dirty="0"/>
              <a:t>  public </a:t>
            </a:r>
            <a:r>
              <a:rPr lang="pt-BR" dirty="0" smtClean="0"/>
              <a:t> C  </a:t>
            </a:r>
            <a:r>
              <a:rPr lang="pt-BR" dirty="0" err="1" smtClean="0"/>
              <a:t>getChave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chave;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  <a:p>
            <a:pPr marL="0" indent="0">
              <a:buNone/>
            </a:pPr>
            <a:r>
              <a:rPr lang="pt-BR" dirty="0"/>
              <a:t>  public </a:t>
            </a:r>
            <a:r>
              <a:rPr lang="pt-BR" dirty="0" smtClean="0"/>
              <a:t> V </a:t>
            </a:r>
            <a:r>
              <a:rPr lang="pt-BR" dirty="0" err="1"/>
              <a:t>getValor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valor;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@</a:t>
            </a:r>
            <a:r>
              <a:rPr lang="pt-BR" dirty="0" err="1"/>
              <a:t>Override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"{" + </a:t>
            </a:r>
            <a:r>
              <a:rPr lang="pt-BR" dirty="0" err="1"/>
              <a:t>this.chave</a:t>
            </a:r>
            <a:r>
              <a:rPr lang="pt-BR" dirty="0"/>
              <a:t> + " -&gt; " + </a:t>
            </a:r>
            <a:r>
              <a:rPr lang="pt-BR" dirty="0" err="1"/>
              <a:t>this.valor</a:t>
            </a:r>
            <a:r>
              <a:rPr lang="pt-BR" dirty="0"/>
              <a:t> + "}";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629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38200" y="157942"/>
            <a:ext cx="10515600" cy="66418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3400" dirty="0"/>
              <a:t>Depois modificamos a classe </a:t>
            </a:r>
            <a:r>
              <a:rPr lang="pt-BR" sz="3400" dirty="0" err="1"/>
              <a:t>MapaEspalhamento</a:t>
            </a:r>
            <a:r>
              <a:rPr lang="pt-BR" sz="3400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sz="1800" dirty="0"/>
              <a:t>public </a:t>
            </a:r>
            <a:r>
              <a:rPr lang="pt-BR" sz="1800" dirty="0" err="1"/>
              <a:t>class</a:t>
            </a:r>
            <a:r>
              <a:rPr lang="pt-BR" sz="1800" dirty="0"/>
              <a:t> </a:t>
            </a:r>
            <a:r>
              <a:rPr lang="pt-BR" sz="1800" dirty="0" err="1"/>
              <a:t>MapaEspalhamento</a:t>
            </a:r>
            <a:r>
              <a:rPr lang="pt-BR" sz="1800" dirty="0"/>
              <a:t>&lt;C, V&gt; </a:t>
            </a:r>
            <a:r>
              <a:rPr lang="pt-BR" sz="1800" dirty="0" smtClean="0"/>
              <a:t>{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dirty="0" err="1"/>
              <a:t>List</a:t>
            </a:r>
            <a:r>
              <a:rPr lang="pt-BR" sz="1800" dirty="0"/>
              <a:t>&lt;</a:t>
            </a:r>
            <a:r>
              <a:rPr lang="pt-BR" sz="1800" dirty="0" err="1"/>
              <a:t>List</a:t>
            </a:r>
            <a:r>
              <a:rPr lang="pt-BR" sz="1800" dirty="0"/>
              <a:t>&lt;</a:t>
            </a:r>
            <a:r>
              <a:rPr lang="pt-BR" sz="1800" dirty="0" err="1"/>
              <a:t>Associacao</a:t>
            </a:r>
            <a:r>
              <a:rPr lang="pt-BR" sz="1800" dirty="0"/>
              <a:t>&lt;C, V&gt;&gt;&gt; tabela = </a:t>
            </a:r>
          </a:p>
          <a:p>
            <a:pPr marL="0" indent="0">
              <a:buNone/>
            </a:pPr>
            <a:r>
              <a:rPr lang="pt-BR" sz="1800" dirty="0"/>
              <a:t>      </a:t>
            </a:r>
            <a:r>
              <a:rPr lang="pt-BR" sz="1800" dirty="0" smtClean="0"/>
              <a:t>	new </a:t>
            </a:r>
            <a:r>
              <a:rPr lang="pt-BR" sz="1800" dirty="0" err="1"/>
              <a:t>ArrayList</a:t>
            </a:r>
            <a:r>
              <a:rPr lang="pt-BR" sz="1800" dirty="0"/>
              <a:t>&lt;</a:t>
            </a:r>
            <a:r>
              <a:rPr lang="pt-BR" sz="1800" dirty="0" err="1"/>
              <a:t>List</a:t>
            </a:r>
            <a:r>
              <a:rPr lang="pt-BR" sz="1800" dirty="0"/>
              <a:t>&lt;</a:t>
            </a:r>
            <a:r>
              <a:rPr lang="pt-BR" sz="1800" dirty="0" err="1"/>
              <a:t>Associacao</a:t>
            </a:r>
            <a:r>
              <a:rPr lang="pt-BR" sz="1800" dirty="0"/>
              <a:t>&lt;C, V</a:t>
            </a:r>
            <a:r>
              <a:rPr lang="pt-BR" sz="1800" dirty="0" smtClean="0"/>
              <a:t>&gt;&gt;&gt;();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smtClean="0"/>
              <a:t>	public </a:t>
            </a:r>
            <a:r>
              <a:rPr lang="pt-BR" sz="1800" dirty="0" err="1"/>
              <a:t>MapaEspalhamento</a:t>
            </a:r>
            <a:r>
              <a:rPr lang="pt-BR" sz="1800" dirty="0"/>
              <a:t>() {</a:t>
            </a:r>
          </a:p>
          <a:p>
            <a:pPr marL="0" indent="0">
              <a:buNone/>
            </a:pPr>
            <a:r>
              <a:rPr lang="pt-BR" sz="1800" dirty="0"/>
              <a:t>   </a:t>
            </a:r>
            <a:r>
              <a:rPr lang="pt-BR" sz="1800" dirty="0" smtClean="0"/>
              <a:t>	 </a:t>
            </a:r>
            <a:r>
              <a:rPr lang="pt-BR" sz="1800" dirty="0"/>
              <a:t>for (</a:t>
            </a:r>
            <a:r>
              <a:rPr lang="pt-BR" sz="1800" dirty="0" err="1"/>
              <a:t>int</a:t>
            </a:r>
            <a:r>
              <a:rPr lang="pt-BR" sz="1800" dirty="0"/>
              <a:t> i = 0; i &lt; 100; i++) {</a:t>
            </a:r>
          </a:p>
          <a:p>
            <a:pPr marL="0" indent="0">
              <a:buNone/>
            </a:pPr>
            <a:r>
              <a:rPr lang="pt-BR" sz="1800" dirty="0"/>
              <a:t>      </a:t>
            </a:r>
            <a:r>
              <a:rPr lang="pt-BR" sz="1800" dirty="0" smtClean="0"/>
              <a:t>		</a:t>
            </a:r>
            <a:r>
              <a:rPr lang="pt-BR" sz="1800" dirty="0" err="1" smtClean="0"/>
              <a:t>this.tabela.add</a:t>
            </a:r>
            <a:r>
              <a:rPr lang="pt-BR" sz="1800" dirty="0" smtClean="0"/>
              <a:t>(new </a:t>
            </a:r>
            <a:r>
              <a:rPr lang="pt-BR" sz="1800" dirty="0" err="1"/>
              <a:t>LinkedList</a:t>
            </a:r>
            <a:r>
              <a:rPr lang="pt-BR" sz="1800" dirty="0"/>
              <a:t>&lt;</a:t>
            </a:r>
            <a:r>
              <a:rPr lang="pt-BR" sz="1800" dirty="0" err="1"/>
              <a:t>Associacao</a:t>
            </a:r>
            <a:r>
              <a:rPr lang="pt-BR" sz="1800" dirty="0"/>
              <a:t>&lt;C, V&gt;&gt;());</a:t>
            </a:r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smtClean="0"/>
              <a:t>	}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smtClean="0"/>
              <a:t>}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public</a:t>
            </a:r>
            <a:r>
              <a:rPr lang="pt-BR" sz="1800" dirty="0"/>
              <a:t> </a:t>
            </a:r>
            <a:r>
              <a:rPr lang="pt-BR" sz="1800" dirty="0" err="1"/>
              <a:t>boolean</a:t>
            </a:r>
            <a:r>
              <a:rPr lang="pt-BR" sz="1800" dirty="0"/>
              <a:t> </a:t>
            </a:r>
            <a:r>
              <a:rPr lang="pt-BR" sz="1800" dirty="0" err="1"/>
              <a:t>contemChave</a:t>
            </a:r>
            <a:r>
              <a:rPr lang="pt-BR" sz="1800" dirty="0"/>
              <a:t>(C chave) {</a:t>
            </a:r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smtClean="0"/>
              <a:t>	</a:t>
            </a: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err="1"/>
              <a:t>indice</a:t>
            </a:r>
            <a:r>
              <a:rPr lang="pt-BR" sz="1800" dirty="0"/>
              <a:t> = </a:t>
            </a:r>
            <a:r>
              <a:rPr lang="pt-BR" sz="1800" dirty="0" err="1"/>
              <a:t>this.calculaIndiceDaTabela</a:t>
            </a:r>
            <a:r>
              <a:rPr lang="pt-BR" sz="1800" dirty="0"/>
              <a:t>(chave);</a:t>
            </a:r>
          </a:p>
          <a:p>
            <a:pPr marL="0" indent="0">
              <a:buNone/>
            </a:pPr>
            <a:r>
              <a:rPr lang="pt-BR" sz="1800" dirty="0"/>
              <a:t>   </a:t>
            </a:r>
            <a:r>
              <a:rPr lang="pt-BR" sz="1800" dirty="0" smtClean="0"/>
              <a:t>	</a:t>
            </a:r>
            <a:r>
              <a:rPr lang="pt-BR" sz="1800" dirty="0" err="1" smtClean="0"/>
              <a:t>List</a:t>
            </a:r>
            <a:r>
              <a:rPr lang="pt-BR" sz="1800" dirty="0" smtClean="0"/>
              <a:t>&lt;</a:t>
            </a:r>
            <a:r>
              <a:rPr lang="pt-BR" sz="1800" dirty="0" err="1" smtClean="0"/>
              <a:t>Associacao</a:t>
            </a:r>
            <a:r>
              <a:rPr lang="pt-BR" sz="1800" dirty="0" smtClean="0"/>
              <a:t>&lt;C</a:t>
            </a:r>
            <a:r>
              <a:rPr lang="pt-BR" sz="1800" dirty="0"/>
              <a:t>, V&gt;&gt; lista = </a:t>
            </a:r>
            <a:r>
              <a:rPr lang="pt-BR" sz="1800" dirty="0" err="1"/>
              <a:t>this.tabela.get</a:t>
            </a:r>
            <a:r>
              <a:rPr lang="pt-BR" sz="1800" dirty="0"/>
              <a:t>(</a:t>
            </a:r>
            <a:r>
              <a:rPr lang="pt-BR" sz="1800" dirty="0" err="1"/>
              <a:t>indice</a:t>
            </a:r>
            <a:r>
              <a:rPr lang="pt-BR" sz="1800" dirty="0" smtClean="0"/>
              <a:t>);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smtClean="0"/>
              <a:t>	for </a:t>
            </a:r>
            <a:r>
              <a:rPr lang="pt-BR" sz="1800" dirty="0"/>
              <a:t>(</a:t>
            </a:r>
            <a:r>
              <a:rPr lang="pt-BR" sz="1800" dirty="0" err="1"/>
              <a:t>int</a:t>
            </a:r>
            <a:r>
              <a:rPr lang="pt-BR" sz="1800" dirty="0"/>
              <a:t> i = 0; i &lt; </a:t>
            </a:r>
            <a:r>
              <a:rPr lang="pt-BR" sz="1800" dirty="0" err="1"/>
              <a:t>lista.size</a:t>
            </a:r>
            <a:r>
              <a:rPr lang="pt-BR" sz="1800" dirty="0"/>
              <a:t>(); i++) {</a:t>
            </a:r>
          </a:p>
          <a:p>
            <a:pPr marL="0" indent="0">
              <a:buNone/>
            </a:pPr>
            <a:r>
              <a:rPr lang="pt-BR" sz="1800" dirty="0"/>
              <a:t>      </a:t>
            </a:r>
            <a:r>
              <a:rPr lang="pt-BR" sz="1800" dirty="0" smtClean="0"/>
              <a:t>		</a:t>
            </a:r>
            <a:r>
              <a:rPr lang="pt-BR" sz="1800" dirty="0" err="1" smtClean="0"/>
              <a:t>Associacao</a:t>
            </a:r>
            <a:r>
              <a:rPr lang="pt-BR" sz="1800" dirty="0" smtClean="0"/>
              <a:t>&lt;C</a:t>
            </a:r>
            <a:r>
              <a:rPr lang="pt-BR" sz="1800" dirty="0"/>
              <a:t>, V&gt; </a:t>
            </a:r>
            <a:r>
              <a:rPr lang="pt-BR" sz="1800" dirty="0" err="1"/>
              <a:t>associacao</a:t>
            </a:r>
            <a:r>
              <a:rPr lang="pt-BR" sz="1800" dirty="0"/>
              <a:t> = </a:t>
            </a:r>
            <a:r>
              <a:rPr lang="pt-BR" sz="1800" dirty="0" err="1"/>
              <a:t>lista.get</a:t>
            </a:r>
            <a:r>
              <a:rPr lang="pt-BR" sz="1800" dirty="0"/>
              <a:t>(i);</a:t>
            </a:r>
          </a:p>
          <a:p>
            <a:pPr marL="0" indent="0">
              <a:buNone/>
            </a:pPr>
            <a:r>
              <a:rPr lang="pt-BR" sz="1800" dirty="0"/>
              <a:t>      </a:t>
            </a:r>
            <a:r>
              <a:rPr lang="pt-BR" sz="1800" dirty="0" smtClean="0"/>
              <a:t>		</a:t>
            </a:r>
            <a:r>
              <a:rPr lang="pt-BR" sz="1800" dirty="0" err="1" smtClean="0"/>
              <a:t>if</a:t>
            </a:r>
            <a:r>
              <a:rPr lang="pt-BR" sz="1800" dirty="0" smtClean="0"/>
              <a:t> </a:t>
            </a:r>
            <a:r>
              <a:rPr lang="pt-BR" sz="1800" dirty="0"/>
              <a:t>(</a:t>
            </a:r>
            <a:r>
              <a:rPr lang="pt-BR" sz="1800" dirty="0" err="1"/>
              <a:t>associacao.getChave</a:t>
            </a:r>
            <a:r>
              <a:rPr lang="pt-BR" sz="1800" dirty="0"/>
              <a:t>().</a:t>
            </a:r>
            <a:r>
              <a:rPr lang="pt-BR" sz="1800" dirty="0" err="1"/>
              <a:t>equals</a:t>
            </a:r>
            <a:r>
              <a:rPr lang="pt-BR" sz="1800" dirty="0"/>
              <a:t>(chave)) {</a:t>
            </a:r>
          </a:p>
          <a:p>
            <a:pPr marL="0" indent="0">
              <a:buNone/>
            </a:pPr>
            <a:r>
              <a:rPr lang="pt-BR" sz="1800" dirty="0"/>
              <a:t>        </a:t>
            </a:r>
            <a:r>
              <a:rPr lang="pt-BR" sz="1800" dirty="0" smtClean="0"/>
              <a:t>	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</a:t>
            </a:r>
            <a:r>
              <a:rPr lang="pt-BR" sz="1800" dirty="0" err="1"/>
              <a:t>true</a:t>
            </a:r>
            <a:r>
              <a:rPr lang="pt-BR" sz="1800" dirty="0"/>
              <a:t>;</a:t>
            </a:r>
          </a:p>
          <a:p>
            <a:pPr marL="0" indent="0">
              <a:buNone/>
            </a:pPr>
            <a:r>
              <a:rPr lang="pt-BR" sz="1800" dirty="0"/>
              <a:t>      </a:t>
            </a:r>
            <a:r>
              <a:rPr lang="pt-BR" sz="1800" dirty="0" smtClean="0"/>
              <a:t>		}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smtClean="0"/>
              <a:t>	}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smtClean="0"/>
              <a:t>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</a:t>
            </a:r>
            <a:r>
              <a:rPr lang="pt-BR" sz="1800" dirty="0"/>
              <a:t>false;</a:t>
            </a:r>
          </a:p>
          <a:p>
            <a:pPr marL="0" indent="0">
              <a:buNone/>
            </a:pPr>
            <a:r>
              <a:rPr lang="pt-BR" sz="18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2885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38200" y="182880"/>
            <a:ext cx="10515600" cy="63675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remove(C chave) {</a:t>
            </a:r>
          </a:p>
          <a:p>
            <a:pPr marL="0" indent="0">
              <a:buNone/>
            </a:pPr>
            <a:r>
              <a:rPr lang="pt-BR" dirty="0"/>
              <a:t> 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/>
              <a:t>indice</a:t>
            </a:r>
            <a:r>
              <a:rPr lang="pt-BR" dirty="0"/>
              <a:t> = </a:t>
            </a:r>
            <a:r>
              <a:rPr lang="pt-BR" dirty="0" err="1"/>
              <a:t>this.calculaIndiceDaTabela</a:t>
            </a:r>
            <a:r>
              <a:rPr lang="pt-BR" dirty="0"/>
              <a:t>(chave);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Associacao</a:t>
            </a:r>
            <a:r>
              <a:rPr lang="pt-BR" dirty="0" smtClean="0"/>
              <a:t>&lt;C</a:t>
            </a:r>
            <a:r>
              <a:rPr lang="pt-BR" dirty="0"/>
              <a:t>, V&gt;&gt; lista = </a:t>
            </a:r>
            <a:r>
              <a:rPr lang="pt-BR" dirty="0" err="1"/>
              <a:t>this.tabela.get</a:t>
            </a:r>
            <a:r>
              <a:rPr lang="pt-BR" dirty="0"/>
              <a:t>(</a:t>
            </a:r>
            <a:r>
              <a:rPr lang="pt-BR" dirty="0" err="1"/>
              <a:t>indice</a:t>
            </a:r>
            <a:r>
              <a:rPr lang="pt-BR" dirty="0" smtClean="0"/>
              <a:t>);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for 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 = 0; i &lt; </a:t>
            </a:r>
            <a:r>
              <a:rPr lang="pt-BR" dirty="0" err="1"/>
              <a:t>lista.size</a:t>
            </a:r>
            <a:r>
              <a:rPr lang="pt-BR" dirty="0"/>
              <a:t>(); i++) {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	</a:t>
            </a:r>
            <a:r>
              <a:rPr lang="pt-BR" dirty="0" err="1" smtClean="0"/>
              <a:t>Associacao</a:t>
            </a:r>
            <a:r>
              <a:rPr lang="pt-BR" dirty="0" smtClean="0"/>
              <a:t>&lt;C</a:t>
            </a:r>
            <a:r>
              <a:rPr lang="pt-BR" dirty="0"/>
              <a:t>, V&gt; </a:t>
            </a:r>
            <a:r>
              <a:rPr lang="pt-BR" dirty="0" err="1"/>
              <a:t>associacao</a:t>
            </a:r>
            <a:r>
              <a:rPr lang="pt-BR" dirty="0"/>
              <a:t> = </a:t>
            </a:r>
            <a:r>
              <a:rPr lang="pt-BR" dirty="0" err="1"/>
              <a:t>lista.get</a:t>
            </a:r>
            <a:r>
              <a:rPr lang="pt-BR" dirty="0"/>
              <a:t>(i);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associacao.getChave</a:t>
            </a:r>
            <a:r>
              <a:rPr lang="pt-BR" dirty="0"/>
              <a:t>().</a:t>
            </a:r>
            <a:r>
              <a:rPr lang="pt-BR" dirty="0" err="1"/>
              <a:t>equals</a:t>
            </a:r>
            <a:r>
              <a:rPr lang="pt-BR" dirty="0"/>
              <a:t>(chave))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			</a:t>
            </a:r>
            <a:r>
              <a:rPr lang="pt-BR" dirty="0" err="1" smtClean="0"/>
              <a:t>lista.remove</a:t>
            </a:r>
            <a:r>
              <a:rPr lang="pt-BR" dirty="0" smtClean="0"/>
              <a:t>(i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			</a:t>
            </a:r>
            <a:r>
              <a:rPr lang="pt-BR" dirty="0" err="1" smtClean="0"/>
              <a:t>return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	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throw</a:t>
            </a:r>
            <a:r>
              <a:rPr lang="pt-BR" dirty="0" smtClean="0"/>
              <a:t> </a:t>
            </a:r>
            <a:r>
              <a:rPr lang="pt-BR" dirty="0"/>
              <a:t>new </a:t>
            </a:r>
            <a:r>
              <a:rPr lang="pt-BR" dirty="0" err="1"/>
              <a:t>IllegalArgumentException</a:t>
            </a:r>
            <a:r>
              <a:rPr lang="pt-BR" dirty="0"/>
              <a:t>("A chave não existe");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adiciona(C chave, V valor)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this.contemChave</a:t>
            </a:r>
            <a:r>
              <a:rPr lang="pt-BR" dirty="0"/>
              <a:t>(chave)) {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</a:t>
            </a:r>
            <a:r>
              <a:rPr lang="pt-BR" dirty="0" err="1" smtClean="0"/>
              <a:t>this.remove</a:t>
            </a:r>
            <a:r>
              <a:rPr lang="pt-BR" dirty="0" smtClean="0"/>
              <a:t>(chave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/>
              <a:t>indice</a:t>
            </a:r>
            <a:r>
              <a:rPr lang="pt-BR" dirty="0"/>
              <a:t> = </a:t>
            </a:r>
            <a:r>
              <a:rPr lang="pt-BR" dirty="0" err="1"/>
              <a:t>this.calculaIndiceDaTabela</a:t>
            </a:r>
            <a:r>
              <a:rPr lang="pt-BR" dirty="0"/>
              <a:t>(chave);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Associacao</a:t>
            </a:r>
            <a:r>
              <a:rPr lang="pt-BR" dirty="0" smtClean="0"/>
              <a:t>&lt;C</a:t>
            </a:r>
            <a:r>
              <a:rPr lang="pt-BR" dirty="0"/>
              <a:t>, V&gt;&gt; lista = </a:t>
            </a:r>
            <a:r>
              <a:rPr lang="pt-BR" dirty="0" err="1"/>
              <a:t>this.tabela.get</a:t>
            </a:r>
            <a:r>
              <a:rPr lang="pt-BR" dirty="0"/>
              <a:t>(</a:t>
            </a:r>
            <a:r>
              <a:rPr lang="pt-BR" dirty="0" err="1"/>
              <a:t>indice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lista.add</a:t>
            </a:r>
            <a:r>
              <a:rPr lang="pt-BR" dirty="0" smtClean="0"/>
              <a:t>(new </a:t>
            </a:r>
            <a:r>
              <a:rPr lang="pt-BR" dirty="0" err="1"/>
              <a:t>Associacao</a:t>
            </a:r>
            <a:r>
              <a:rPr lang="pt-BR" dirty="0"/>
              <a:t>&lt;C, V&gt;(chave, valor));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951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38200" y="274320"/>
            <a:ext cx="10515600" cy="5902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V pega(C chave)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/>
              <a:t>indice</a:t>
            </a:r>
            <a:r>
              <a:rPr lang="pt-BR" dirty="0"/>
              <a:t> = </a:t>
            </a:r>
            <a:r>
              <a:rPr lang="pt-BR" dirty="0" err="1"/>
              <a:t>this.calculaIndiceDaTabela</a:t>
            </a:r>
            <a:r>
              <a:rPr lang="pt-BR" dirty="0"/>
              <a:t>(chave);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Associacao</a:t>
            </a:r>
            <a:r>
              <a:rPr lang="pt-BR" dirty="0" smtClean="0"/>
              <a:t>&lt;C</a:t>
            </a:r>
            <a:r>
              <a:rPr lang="pt-BR" dirty="0"/>
              <a:t>, V&gt;&gt; lista = </a:t>
            </a:r>
            <a:r>
              <a:rPr lang="pt-BR" dirty="0" err="1"/>
              <a:t>this.tabela.get</a:t>
            </a:r>
            <a:r>
              <a:rPr lang="pt-BR" dirty="0"/>
              <a:t>(</a:t>
            </a:r>
            <a:r>
              <a:rPr lang="pt-BR" dirty="0" err="1"/>
              <a:t>indice</a:t>
            </a:r>
            <a:r>
              <a:rPr lang="pt-BR" dirty="0" smtClean="0"/>
              <a:t>);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for 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 = 0; i &lt; </a:t>
            </a:r>
            <a:r>
              <a:rPr lang="pt-BR" dirty="0" err="1"/>
              <a:t>lista.size</a:t>
            </a:r>
            <a:r>
              <a:rPr lang="pt-BR" dirty="0"/>
              <a:t>(); i++) {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	</a:t>
            </a:r>
            <a:r>
              <a:rPr lang="pt-BR" dirty="0" err="1" smtClean="0"/>
              <a:t>Associacao</a:t>
            </a:r>
            <a:r>
              <a:rPr lang="pt-BR" dirty="0" smtClean="0"/>
              <a:t>&lt;C</a:t>
            </a:r>
            <a:r>
              <a:rPr lang="pt-BR" dirty="0"/>
              <a:t>, V&gt; </a:t>
            </a:r>
            <a:r>
              <a:rPr lang="pt-BR" dirty="0" err="1"/>
              <a:t>associacao</a:t>
            </a:r>
            <a:r>
              <a:rPr lang="pt-BR" dirty="0"/>
              <a:t> = </a:t>
            </a:r>
            <a:r>
              <a:rPr lang="pt-BR" dirty="0" err="1"/>
              <a:t>lista.get</a:t>
            </a:r>
            <a:r>
              <a:rPr lang="pt-BR" dirty="0"/>
              <a:t>(i);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associacao.getChave</a:t>
            </a:r>
            <a:r>
              <a:rPr lang="pt-BR" dirty="0"/>
              <a:t>().</a:t>
            </a:r>
            <a:r>
              <a:rPr lang="pt-BR" dirty="0" err="1"/>
              <a:t>equals</a:t>
            </a:r>
            <a:r>
              <a:rPr lang="pt-BR" dirty="0"/>
              <a:t>(chave))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associacao.getValor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	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throw</a:t>
            </a:r>
            <a:r>
              <a:rPr lang="pt-BR" dirty="0" smtClean="0"/>
              <a:t> </a:t>
            </a:r>
            <a:r>
              <a:rPr lang="pt-BR" dirty="0"/>
              <a:t>new </a:t>
            </a:r>
            <a:r>
              <a:rPr lang="pt-BR" dirty="0" err="1"/>
              <a:t>IllegalArgumentException</a:t>
            </a:r>
            <a:r>
              <a:rPr lang="pt-BR" dirty="0"/>
              <a:t>("A chave não existe");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calculaIndiceDaTabela</a:t>
            </a:r>
            <a:r>
              <a:rPr lang="pt-BR" dirty="0"/>
              <a:t>(C chave)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Math.abs</a:t>
            </a:r>
            <a:r>
              <a:rPr lang="pt-BR" dirty="0"/>
              <a:t>(</a:t>
            </a:r>
            <a:r>
              <a:rPr lang="pt-BR" dirty="0" err="1"/>
              <a:t>chave.hashCode</a:t>
            </a:r>
            <a:r>
              <a:rPr lang="pt-BR" dirty="0"/>
              <a:t>()) % </a:t>
            </a:r>
            <a:r>
              <a:rPr lang="pt-BR" dirty="0" err="1"/>
              <a:t>this.tabela.size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1810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38200" y="266007"/>
            <a:ext cx="10515600" cy="59109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Associacao</a:t>
            </a:r>
            <a:r>
              <a:rPr lang="pt-BR" dirty="0"/>
              <a:t>&lt;C, V&gt;&gt; </a:t>
            </a:r>
            <a:r>
              <a:rPr lang="pt-BR" dirty="0" err="1"/>
              <a:t>pegaTodas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	</a:t>
            </a:r>
            <a:r>
              <a:rPr lang="pt-BR" dirty="0" err="1" smtClean="0"/>
              <a:t>ArrayList</a:t>
            </a:r>
            <a:r>
              <a:rPr lang="pt-BR" dirty="0" smtClean="0"/>
              <a:t>&lt;</a:t>
            </a:r>
            <a:r>
              <a:rPr lang="pt-BR" dirty="0" err="1" smtClean="0"/>
              <a:t>Associacao</a:t>
            </a:r>
            <a:r>
              <a:rPr lang="pt-BR" dirty="0" smtClean="0"/>
              <a:t>&lt;C</a:t>
            </a:r>
            <a:r>
              <a:rPr lang="pt-BR" dirty="0"/>
              <a:t>, V&gt;&gt; </a:t>
            </a:r>
            <a:r>
              <a:rPr lang="pt-BR" dirty="0" err="1"/>
              <a:t>associacoes</a:t>
            </a:r>
            <a:r>
              <a:rPr lang="pt-BR" dirty="0"/>
              <a:t> = 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		new </a:t>
            </a:r>
            <a:r>
              <a:rPr lang="pt-BR" dirty="0" err="1"/>
              <a:t>ArrayList</a:t>
            </a:r>
            <a:r>
              <a:rPr lang="pt-BR" dirty="0"/>
              <a:t>&lt;</a:t>
            </a:r>
            <a:r>
              <a:rPr lang="pt-BR" dirty="0" err="1"/>
              <a:t>Associacao</a:t>
            </a:r>
            <a:r>
              <a:rPr lang="pt-BR" dirty="0"/>
              <a:t>&lt;C, V&gt;&gt;();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for </a:t>
            </a:r>
            <a:r>
              <a:rPr lang="pt-BR" dirty="0"/>
              <a:t>(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Associacao</a:t>
            </a:r>
            <a:r>
              <a:rPr lang="pt-BR" dirty="0"/>
              <a:t>&lt;C, V&gt;&gt; lista : </a:t>
            </a:r>
            <a:r>
              <a:rPr lang="pt-BR" dirty="0" err="1"/>
              <a:t>this.tabela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	</a:t>
            </a:r>
            <a:r>
              <a:rPr lang="pt-BR" dirty="0" err="1" smtClean="0"/>
              <a:t>associacoes.addAll</a:t>
            </a:r>
            <a:r>
              <a:rPr lang="pt-BR" dirty="0" smtClean="0"/>
              <a:t>(lista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associacoes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@</a:t>
            </a:r>
            <a:r>
              <a:rPr lang="pt-BR" dirty="0" err="1"/>
              <a:t>Override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this.pegaTodas</a:t>
            </a:r>
            <a:r>
              <a:rPr lang="pt-BR" dirty="0"/>
              <a:t>().</a:t>
            </a:r>
            <a:r>
              <a:rPr lang="pt-BR" dirty="0" err="1"/>
              <a:t>toString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Agora, quando utilizarmos a nossa implementação de Mapa podemos escolher o tipo das chaves e o tipo dos valores.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MapaEspalhamento</a:t>
            </a:r>
            <a:r>
              <a:rPr lang="pt-BR" dirty="0"/>
              <a:t>&lt;</a:t>
            </a:r>
            <a:r>
              <a:rPr lang="pt-BR" dirty="0" err="1"/>
              <a:t>String</a:t>
            </a:r>
            <a:r>
              <a:rPr lang="pt-BR" dirty="0"/>
              <a:t>, Carro&gt; mapa = </a:t>
            </a:r>
          </a:p>
          <a:p>
            <a:pPr marL="0" indent="0">
              <a:buNone/>
            </a:pPr>
            <a:r>
              <a:rPr lang="pt-BR" dirty="0"/>
              <a:t>    new </a:t>
            </a:r>
            <a:r>
              <a:rPr lang="pt-BR" dirty="0" err="1"/>
              <a:t>MapaEspalhamento</a:t>
            </a:r>
            <a:r>
              <a:rPr lang="pt-BR" dirty="0"/>
              <a:t>&lt;</a:t>
            </a:r>
            <a:r>
              <a:rPr lang="pt-BR" dirty="0" err="1"/>
              <a:t>String</a:t>
            </a:r>
            <a:r>
              <a:rPr lang="pt-BR" dirty="0"/>
              <a:t>, Carro&gt;();</a:t>
            </a:r>
          </a:p>
        </p:txBody>
      </p:sp>
    </p:spTree>
    <p:extLst>
      <p:ext uri="{BB962C8B-B14F-4D97-AF65-F5344CB8AC3E}">
        <p14:creationId xmlns:p14="http://schemas.microsoft.com/office/powerpoint/2010/main" val="319717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60060"/>
          </a:xfrm>
        </p:spPr>
        <p:txBody>
          <a:bodyPr>
            <a:normAutofit/>
          </a:bodyPr>
          <a:lstStyle/>
          <a:p>
            <a:r>
              <a:rPr lang="pt-BR" b="1" cap="small" dirty="0"/>
              <a:t>API do Java</a:t>
            </a:r>
            <a:br>
              <a:rPr lang="pt-BR" b="1" cap="small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38200" y="627798"/>
            <a:ext cx="10515600" cy="62302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Na biblioteca de coleções do Java existem algumas implementações de Mapa. Há duas que utilizam a técnica de Espalhamento (</a:t>
            </a:r>
            <a:r>
              <a:rPr lang="pt-BR" dirty="0" err="1"/>
              <a:t>HashMap</a:t>
            </a:r>
            <a:r>
              <a:rPr lang="pt-BR" dirty="0"/>
              <a:t> e </a:t>
            </a:r>
            <a:r>
              <a:rPr lang="pt-BR" dirty="0" err="1"/>
              <a:t>Hashtable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O uso destas classes é simples e bem parecido com o que fizemos aqui.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TesteHashMap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public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</a:t>
            </a:r>
            <a:r>
              <a:rPr lang="pt-BR" dirty="0" smtClean="0"/>
              <a:t>{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HashMap</a:t>
            </a:r>
            <a:r>
              <a:rPr lang="pt-BR" dirty="0" smtClean="0"/>
              <a:t>&lt;</a:t>
            </a:r>
            <a:r>
              <a:rPr lang="pt-BR" dirty="0" err="1" smtClean="0"/>
              <a:t>String</a:t>
            </a:r>
            <a:r>
              <a:rPr lang="pt-BR" dirty="0"/>
              <a:t>, Carro&gt; mapa = new </a:t>
            </a:r>
            <a:r>
              <a:rPr lang="pt-BR" dirty="0" err="1"/>
              <a:t>HashMap</a:t>
            </a:r>
            <a:r>
              <a:rPr lang="pt-BR" dirty="0"/>
              <a:t>&lt;</a:t>
            </a:r>
            <a:r>
              <a:rPr lang="pt-BR" dirty="0" err="1"/>
              <a:t>String</a:t>
            </a:r>
            <a:r>
              <a:rPr lang="pt-BR" dirty="0"/>
              <a:t>, Carro&gt;();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mapa.put</a:t>
            </a:r>
            <a:r>
              <a:rPr lang="pt-BR" dirty="0"/>
              <a:t>("abc1234", new Carro("a"));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System.out.println</a:t>
            </a:r>
            <a:r>
              <a:rPr lang="pt-BR" dirty="0" smtClean="0"/>
              <a:t>(mapa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mapa.put</a:t>
            </a:r>
            <a:r>
              <a:rPr lang="pt-BR" dirty="0"/>
              <a:t>("abc1234", new Carro("b"));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System.out.println</a:t>
            </a:r>
            <a:r>
              <a:rPr lang="pt-BR" dirty="0" smtClean="0"/>
              <a:t>(mapa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mapa.put</a:t>
            </a:r>
            <a:r>
              <a:rPr lang="pt-BR" dirty="0"/>
              <a:t>("def1234", new Carro("c"));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System.out.println</a:t>
            </a:r>
            <a:r>
              <a:rPr lang="pt-BR" dirty="0" smtClean="0"/>
              <a:t>(mapa);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System.out.println</a:t>
            </a:r>
            <a:r>
              <a:rPr lang="pt-BR" dirty="0" smtClean="0"/>
              <a:t>(</a:t>
            </a:r>
            <a:r>
              <a:rPr lang="pt-BR" dirty="0" err="1" smtClean="0"/>
              <a:t>mapa.containsKey</a:t>
            </a:r>
            <a:r>
              <a:rPr lang="pt-BR" dirty="0"/>
              <a:t>("abc1234"));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System.out.println</a:t>
            </a:r>
            <a:r>
              <a:rPr lang="pt-BR" dirty="0" smtClean="0"/>
              <a:t>(</a:t>
            </a:r>
            <a:r>
              <a:rPr lang="pt-BR" dirty="0" err="1" smtClean="0"/>
              <a:t>mapa.get</a:t>
            </a:r>
            <a:r>
              <a:rPr lang="pt-BR" dirty="0"/>
              <a:t>("abc1234"));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mapa.remove</a:t>
            </a:r>
            <a:r>
              <a:rPr lang="pt-BR" dirty="0"/>
              <a:t>("abc1234");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System.out.println</a:t>
            </a:r>
            <a:r>
              <a:rPr lang="pt-BR" dirty="0" smtClean="0"/>
              <a:t>(mapa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179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D8198A-E675-074A-B960-BB6F194F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E4185D0-D328-E849-A233-A00510C6FC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65564"/>
            <a:ext cx="10515600" cy="4611399"/>
          </a:xfrm>
        </p:spPr>
        <p:txBody>
          <a:bodyPr>
            <a:normAutofit/>
          </a:bodyPr>
          <a:lstStyle/>
          <a:p>
            <a:r>
              <a:rPr lang="pt-BR" dirty="0"/>
              <a:t>Busca:</a:t>
            </a:r>
          </a:p>
          <a:p>
            <a:pPr lvl="1"/>
            <a:r>
              <a:rPr lang="pt-BR" dirty="0"/>
              <a:t>Muitos métodos de busca funcionam com base na comparação de chaves.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Problema:</a:t>
            </a:r>
          </a:p>
          <a:p>
            <a:pPr lvl="1"/>
            <a:r>
              <a:rPr lang="pt-BR" dirty="0"/>
              <a:t>Algoritmos eficientes de busca exigem que os elementos sejam armazenados de forma ordenada</a:t>
            </a:r>
          </a:p>
          <a:p>
            <a:pPr lvl="1"/>
            <a:r>
              <a:rPr lang="pt-BR" dirty="0"/>
              <a:t>Porém existe um custo de operações tanto para ordenar quanto para busca.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Busca ideal:</a:t>
            </a:r>
          </a:p>
          <a:p>
            <a:pPr lvl="1"/>
            <a:r>
              <a:rPr lang="pt-BR" dirty="0"/>
              <a:t>Acesso direto ao elemento procurado sem nenhuma etapa de comparação de chaves.</a:t>
            </a:r>
          </a:p>
        </p:txBody>
      </p:sp>
    </p:spTree>
    <p:extLst>
      <p:ext uri="{BB962C8B-B14F-4D97-AF65-F5344CB8AC3E}">
        <p14:creationId xmlns:p14="http://schemas.microsoft.com/office/powerpoint/2010/main" val="264804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924631-AFDB-C746-B6E8-254E2923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Função de espalhamento ou hash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B8E6370-C629-0A4F-836B-8CCE32873D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Objetivo: Associar um índice a informação.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Em que ponto da tabela devo colocar a chave e seu valor associado?</a:t>
            </a:r>
          </a:p>
          <a:p>
            <a:endParaRPr lang="pt-BR" dirty="0"/>
          </a:p>
          <a:p>
            <a:r>
              <a:rPr lang="pt-BR" dirty="0"/>
              <a:t>Evitar colisões: Chaves diferentes associadas ao mesmo índice.</a:t>
            </a:r>
          </a:p>
          <a:p>
            <a:endParaRPr lang="pt-BR" dirty="0"/>
          </a:p>
          <a:p>
            <a:r>
              <a:rPr lang="pt-BR" dirty="0"/>
              <a:t>Uma função de espalhamento ideal é a que espalha mais as chaves.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20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868FAE4-4951-47C6-B02D-FE4A2B76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7"/>
            <a:ext cx="10566400" cy="721649"/>
          </a:xfrm>
        </p:spPr>
        <p:txBody>
          <a:bodyPr/>
          <a:lstStyle/>
          <a:p>
            <a:r>
              <a:rPr lang="pt-BR" dirty="0"/>
              <a:t>Colisão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BF710060-D711-42C9-83C9-D1135B6142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59" y="1416192"/>
            <a:ext cx="6068290" cy="4351338"/>
          </a:xfrm>
        </p:spPr>
      </p:pic>
    </p:spTree>
    <p:extLst>
      <p:ext uri="{BB962C8B-B14F-4D97-AF65-F5344CB8AC3E}">
        <p14:creationId xmlns:p14="http://schemas.microsoft.com/office/powerpoint/2010/main" val="88769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Mapas com Espalhamento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Para utilizar a técnica de Espalhamento precisamos definir basicamente a Função de Espalhamento e a Tabela de Espalhamento.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Tabela de Espalhamento é implementada como uma Lista de Lista de Associações. Analogamente ao que fizemos para implementar Conjuntos.</a:t>
            </a:r>
          </a:p>
        </p:txBody>
      </p:sp>
    </p:spTree>
    <p:extLst>
      <p:ext uri="{BB962C8B-B14F-4D97-AF65-F5344CB8AC3E}">
        <p14:creationId xmlns:p14="http://schemas.microsoft.com/office/powerpoint/2010/main" val="104991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38200" y="340822"/>
            <a:ext cx="10515600" cy="5836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MapaEspalhamento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Associacao</a:t>
            </a:r>
            <a:r>
              <a:rPr lang="pt-BR" dirty="0"/>
              <a:t>&gt;&gt; tabela = 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new </a:t>
            </a:r>
            <a:r>
              <a:rPr lang="pt-BR" dirty="0" err="1"/>
              <a:t>ArrayList</a:t>
            </a:r>
            <a:r>
              <a:rPr lang="pt-BR" dirty="0"/>
              <a:t>&lt;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Associacao</a:t>
            </a:r>
            <a:r>
              <a:rPr lang="pt-BR" dirty="0"/>
              <a:t>&gt;&gt;();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Além disso, precisamos inicializar cada posição da Tabela. Isso será feito no construtor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public </a:t>
            </a:r>
            <a:r>
              <a:rPr lang="pt-BR" dirty="0" err="1"/>
              <a:t>MapaEspalhamento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	for 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 = 0; i &lt; 100; i++)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this.tabela.add</a:t>
            </a:r>
            <a:r>
              <a:rPr lang="pt-BR" dirty="0" smtClean="0"/>
              <a:t>(new </a:t>
            </a:r>
            <a:r>
              <a:rPr lang="pt-BR" dirty="0" err="1"/>
              <a:t>LinkedList</a:t>
            </a:r>
            <a:r>
              <a:rPr lang="pt-BR" dirty="0"/>
              <a:t>&lt;</a:t>
            </a:r>
            <a:r>
              <a:rPr lang="pt-BR" dirty="0" err="1"/>
              <a:t>Associacao</a:t>
            </a:r>
            <a:r>
              <a:rPr lang="pt-BR" dirty="0"/>
              <a:t>&gt;());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	}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Para ajustar o código gerado pelo método </a:t>
            </a:r>
            <a:r>
              <a:rPr lang="pt-BR" dirty="0" err="1"/>
              <a:t>hashCode</a:t>
            </a:r>
            <a:r>
              <a:rPr lang="pt-BR" dirty="0"/>
              <a:t>() e gerar um índice válido para a Tabela, vamos definir o método </a:t>
            </a:r>
            <a:r>
              <a:rPr lang="pt-BR" dirty="0" err="1"/>
              <a:t>calculaIndiceDaTabela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 smtClean="0"/>
              <a:t>)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calculaIndiceDaTabela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placa)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Math.abs</a:t>
            </a:r>
            <a:r>
              <a:rPr lang="pt-BR" dirty="0"/>
              <a:t>(</a:t>
            </a:r>
            <a:r>
              <a:rPr lang="pt-BR" dirty="0" err="1"/>
              <a:t>placa.hashCode</a:t>
            </a:r>
            <a:r>
              <a:rPr lang="pt-BR" dirty="0"/>
              <a:t>()) % </a:t>
            </a:r>
            <a:r>
              <a:rPr lang="pt-BR" dirty="0" err="1"/>
              <a:t>this.tabela.size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15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0"/>
            <a:ext cx="10566400" cy="1392072"/>
          </a:xfrm>
        </p:spPr>
        <p:txBody>
          <a:bodyPr>
            <a:normAutofit fontScale="90000"/>
          </a:bodyPr>
          <a:lstStyle/>
          <a:p>
            <a:r>
              <a:rPr lang="pt-BR" b="1" cap="small" dirty="0"/>
              <a:t/>
            </a:r>
            <a:br>
              <a:rPr lang="pt-BR" b="1" cap="small" dirty="0"/>
            </a:br>
            <a:r>
              <a:rPr lang="pt-BR" b="1" cap="small" dirty="0"/>
              <a:t/>
            </a:r>
            <a:br>
              <a:rPr lang="pt-BR" b="1" cap="small" dirty="0"/>
            </a:br>
            <a:r>
              <a:rPr lang="pt-BR" b="1" cap="small" dirty="0"/>
              <a:t/>
            </a:r>
            <a:br>
              <a:rPr lang="pt-BR" b="1" cap="small" dirty="0"/>
            </a:br>
            <a:r>
              <a:rPr lang="pt-BR" b="1" cap="small" dirty="0" smtClean="0"/>
              <a:t/>
            </a:r>
            <a:br>
              <a:rPr lang="pt-BR" b="1" cap="small" dirty="0" smtClean="0"/>
            </a:br>
            <a:r>
              <a:rPr lang="pt-BR" b="1" cap="small" dirty="0"/>
              <a:t/>
            </a:r>
            <a:br>
              <a:rPr lang="pt-BR" b="1" cap="small" dirty="0"/>
            </a:br>
            <a:r>
              <a:rPr lang="pt-BR" b="1" cap="small" dirty="0" smtClean="0"/>
              <a:t/>
            </a:r>
            <a:br>
              <a:rPr lang="pt-BR" b="1" cap="small" dirty="0" smtClean="0"/>
            </a:br>
            <a:r>
              <a:rPr lang="pt-BR" sz="4400" b="1" cap="small" dirty="0" smtClean="0"/>
              <a:t>Verificando </a:t>
            </a:r>
            <a:r>
              <a:rPr lang="pt-BR" sz="4400" b="1" cap="small" dirty="0"/>
              <a:t>se uma chave existe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38200" y="1022465"/>
            <a:ext cx="10515600" cy="51544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Como estamos utilizando a técnica de Espalhamento, para verificar se uma chave existe no Mapa, basta calcular o índice correto da Tabela e procurar na Lista correspondente.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contemChave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placa)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/>
              <a:t>indice</a:t>
            </a:r>
            <a:r>
              <a:rPr lang="pt-BR" dirty="0"/>
              <a:t> = </a:t>
            </a:r>
            <a:r>
              <a:rPr lang="pt-BR" dirty="0" err="1"/>
              <a:t>this.calculaIndiceDaTabela</a:t>
            </a:r>
            <a:r>
              <a:rPr lang="pt-BR" dirty="0"/>
              <a:t>(placa);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</a:t>
            </a: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Associacao</a:t>
            </a:r>
            <a:r>
              <a:rPr lang="pt-BR" dirty="0"/>
              <a:t>&gt; lista = </a:t>
            </a:r>
            <a:r>
              <a:rPr lang="pt-BR" dirty="0" err="1"/>
              <a:t>this.tabela.get</a:t>
            </a:r>
            <a:r>
              <a:rPr lang="pt-BR" dirty="0"/>
              <a:t>(</a:t>
            </a:r>
            <a:r>
              <a:rPr lang="pt-BR" dirty="0" err="1"/>
              <a:t>indice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for 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 = 0; i &lt; </a:t>
            </a:r>
            <a:r>
              <a:rPr lang="pt-BR" dirty="0" err="1"/>
              <a:t>lista.size</a:t>
            </a:r>
            <a:r>
              <a:rPr lang="pt-BR" dirty="0"/>
              <a:t>(); i++) {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smtClean="0"/>
              <a:t>		</a:t>
            </a:r>
            <a:r>
              <a:rPr lang="pt-BR" dirty="0" err="1" smtClean="0"/>
              <a:t>Associacao</a:t>
            </a:r>
            <a:r>
              <a:rPr lang="pt-BR" dirty="0" smtClean="0"/>
              <a:t> </a:t>
            </a:r>
            <a:r>
              <a:rPr lang="pt-BR" dirty="0" err="1"/>
              <a:t>associacao</a:t>
            </a:r>
            <a:r>
              <a:rPr lang="pt-BR" dirty="0"/>
              <a:t> = </a:t>
            </a:r>
            <a:r>
              <a:rPr lang="pt-BR" dirty="0" err="1"/>
              <a:t>lista.get</a:t>
            </a:r>
            <a:r>
              <a:rPr lang="pt-BR" dirty="0"/>
              <a:t>(i);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associacao.getPlaca</a:t>
            </a:r>
            <a:r>
              <a:rPr lang="pt-BR" dirty="0"/>
              <a:t>().</a:t>
            </a:r>
            <a:r>
              <a:rPr lang="pt-BR" dirty="0" err="1"/>
              <a:t>equals</a:t>
            </a:r>
            <a:r>
              <a:rPr lang="pt-BR" dirty="0"/>
              <a:t>(placa)) {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 </a:t>
            </a: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smtClean="0"/>
              <a:t>	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false;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8994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cap="small" dirty="0"/>
              <a:t>Removendo uma associação dado uma chave</a:t>
            </a:r>
            <a:r>
              <a:rPr lang="pt-BR" b="1" cap="small" dirty="0"/>
              <a:t/>
            </a:r>
            <a:br>
              <a:rPr lang="pt-BR" b="1" cap="small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38200" y="939338"/>
            <a:ext cx="10515600" cy="578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Este procedimento é simples, calculamos o índice e procuramos a chave na Lista correspondente. Ao achar a chave, removemos a associação, se a chave não for achada podemos lançar uma exceção ao usuário.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remove(</a:t>
            </a:r>
            <a:r>
              <a:rPr lang="pt-BR" dirty="0" err="1"/>
              <a:t>String</a:t>
            </a:r>
            <a:r>
              <a:rPr lang="pt-BR" dirty="0"/>
              <a:t> placa) 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indice</a:t>
            </a:r>
            <a:r>
              <a:rPr lang="pt-BR" dirty="0"/>
              <a:t> = </a:t>
            </a:r>
            <a:r>
              <a:rPr lang="pt-BR" dirty="0" err="1"/>
              <a:t>this.calculaIndiceDaTabela</a:t>
            </a:r>
            <a:r>
              <a:rPr lang="pt-BR" dirty="0"/>
              <a:t>(placa);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 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Associacao</a:t>
            </a:r>
            <a:r>
              <a:rPr lang="pt-BR" dirty="0"/>
              <a:t>&gt; lista = </a:t>
            </a:r>
            <a:r>
              <a:rPr lang="pt-BR" dirty="0" err="1"/>
              <a:t>this.tabela.get</a:t>
            </a:r>
            <a:r>
              <a:rPr lang="pt-BR" dirty="0"/>
              <a:t>(</a:t>
            </a:r>
            <a:r>
              <a:rPr lang="pt-BR" dirty="0" err="1"/>
              <a:t>indice</a:t>
            </a:r>
            <a:r>
              <a:rPr lang="pt-BR" dirty="0" smtClean="0"/>
              <a:t>);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 </a:t>
            </a:r>
            <a:r>
              <a:rPr lang="pt-BR" dirty="0"/>
              <a:t>for (</a:t>
            </a:r>
            <a:r>
              <a:rPr lang="pt-BR" dirty="0" err="1"/>
              <a:t>int</a:t>
            </a:r>
            <a:r>
              <a:rPr lang="pt-BR" dirty="0"/>
              <a:t> i = 0; i &lt; </a:t>
            </a:r>
            <a:r>
              <a:rPr lang="pt-BR" dirty="0" err="1"/>
              <a:t>lista.size</a:t>
            </a:r>
            <a:r>
              <a:rPr lang="pt-BR" dirty="0"/>
              <a:t>(); i++)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Associacao</a:t>
            </a:r>
            <a:r>
              <a:rPr lang="pt-BR" dirty="0" smtClean="0"/>
              <a:t> </a:t>
            </a:r>
            <a:r>
              <a:rPr lang="pt-BR" dirty="0" err="1"/>
              <a:t>associacao</a:t>
            </a:r>
            <a:r>
              <a:rPr lang="pt-BR" dirty="0"/>
              <a:t> = </a:t>
            </a:r>
            <a:r>
              <a:rPr lang="pt-BR" dirty="0" err="1"/>
              <a:t>lista.get</a:t>
            </a:r>
            <a:r>
              <a:rPr lang="pt-BR" dirty="0"/>
              <a:t>(i);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smtClean="0"/>
              <a:t>		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associacao.getPlaca</a:t>
            </a:r>
            <a:r>
              <a:rPr lang="pt-BR" dirty="0"/>
              <a:t>().</a:t>
            </a:r>
            <a:r>
              <a:rPr lang="pt-BR" dirty="0" err="1"/>
              <a:t>equals</a:t>
            </a:r>
            <a:r>
              <a:rPr lang="pt-BR" dirty="0"/>
              <a:t>(placa)) {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smtClean="0"/>
              <a:t>		 </a:t>
            </a:r>
            <a:r>
              <a:rPr lang="pt-BR" dirty="0" err="1"/>
              <a:t>lista.remove</a:t>
            </a:r>
            <a:r>
              <a:rPr lang="pt-BR" dirty="0"/>
              <a:t>(i);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  </a:t>
            </a:r>
            <a:r>
              <a:rPr lang="pt-BR" dirty="0" err="1"/>
              <a:t>return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smtClean="0"/>
              <a:t>		 </a:t>
            </a: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smtClean="0"/>
              <a:t>	  }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  </a:t>
            </a:r>
            <a:r>
              <a:rPr lang="pt-BR" dirty="0" err="1"/>
              <a:t>throw</a:t>
            </a:r>
            <a:r>
              <a:rPr lang="pt-BR" dirty="0"/>
              <a:t> new </a:t>
            </a:r>
            <a:r>
              <a:rPr lang="pt-BR" dirty="0" err="1"/>
              <a:t>IllegalArgumentException</a:t>
            </a:r>
            <a:r>
              <a:rPr lang="pt-BR" dirty="0"/>
              <a:t>("A chave não existe");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16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95533"/>
            <a:ext cx="10566400" cy="1201003"/>
          </a:xfrm>
        </p:spPr>
        <p:txBody>
          <a:bodyPr>
            <a:normAutofit fontScale="90000"/>
          </a:bodyPr>
          <a:lstStyle/>
          <a:p>
            <a:r>
              <a:rPr lang="pt-BR" sz="4000" b="1" cap="small" dirty="0"/>
              <a:t>Adicionando uma associação dado uma chave</a:t>
            </a:r>
            <a:br>
              <a:rPr lang="pt-BR" sz="4000" b="1" cap="small" dirty="0"/>
            </a:b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38200" y="777922"/>
            <a:ext cx="10515600" cy="5399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Ao adicionar um associação nova pode ser que a chave da mesma já exista no Mapa. Neste caso, vamos retirar a associação antiga antes de colocar a nova. Isso deve ser feito porque o Mapa não permite chaves repetidas.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adiciona(</a:t>
            </a:r>
            <a:r>
              <a:rPr lang="pt-BR" dirty="0" err="1"/>
              <a:t>String</a:t>
            </a:r>
            <a:r>
              <a:rPr lang="pt-BR" dirty="0"/>
              <a:t> placa, Carro </a:t>
            </a:r>
            <a:r>
              <a:rPr lang="pt-BR" dirty="0" err="1"/>
              <a:t>carro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this.contemChave</a:t>
            </a:r>
            <a:r>
              <a:rPr lang="pt-BR" dirty="0"/>
              <a:t>(placa))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</a:t>
            </a:r>
            <a:r>
              <a:rPr lang="pt-BR" dirty="0" err="1" smtClean="0"/>
              <a:t>this.remove</a:t>
            </a:r>
            <a:r>
              <a:rPr lang="pt-BR" dirty="0" smtClean="0"/>
              <a:t>(placa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}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/>
              <a:t>indice</a:t>
            </a:r>
            <a:r>
              <a:rPr lang="pt-BR" dirty="0"/>
              <a:t> = </a:t>
            </a:r>
            <a:r>
              <a:rPr lang="pt-BR" dirty="0" err="1"/>
              <a:t>this.calculaIndiceDaTabela</a:t>
            </a:r>
            <a:r>
              <a:rPr lang="pt-BR" dirty="0"/>
              <a:t>(placa);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 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Associacao</a:t>
            </a:r>
            <a:r>
              <a:rPr lang="pt-BR" dirty="0"/>
              <a:t>&gt; lista = </a:t>
            </a:r>
            <a:r>
              <a:rPr lang="pt-BR" dirty="0" err="1"/>
              <a:t>this.tabela.get</a:t>
            </a:r>
            <a:r>
              <a:rPr lang="pt-BR" dirty="0"/>
              <a:t>(</a:t>
            </a:r>
            <a:r>
              <a:rPr lang="pt-BR" dirty="0" err="1"/>
              <a:t>indice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 smtClean="0"/>
              <a:t>	 </a:t>
            </a:r>
            <a:r>
              <a:rPr lang="pt-BR" dirty="0" err="1" smtClean="0"/>
              <a:t>lista.add</a:t>
            </a:r>
            <a:r>
              <a:rPr lang="pt-BR" dirty="0" smtClean="0"/>
              <a:t>(new </a:t>
            </a:r>
            <a:r>
              <a:rPr lang="pt-BR" dirty="0" err="1"/>
              <a:t>Associacao</a:t>
            </a:r>
            <a:r>
              <a:rPr lang="pt-BR" dirty="0"/>
              <a:t>(placa, carro));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7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239</TotalTime>
  <Words>483</Words>
  <Application>Microsoft Office PowerPoint</Application>
  <PresentationFormat>Widescreen</PresentationFormat>
  <Paragraphs>203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Arial Narrow</vt:lpstr>
      <vt:lpstr>Horizonte</vt:lpstr>
      <vt:lpstr>Mapas com espalhamento</vt:lpstr>
      <vt:lpstr>Introdução</vt:lpstr>
      <vt:lpstr>Função de espalhamento ou hash</vt:lpstr>
      <vt:lpstr>Colisão</vt:lpstr>
      <vt:lpstr>Mapas com Espalhamento </vt:lpstr>
      <vt:lpstr>Apresentação do PowerPoint</vt:lpstr>
      <vt:lpstr>      Verificando se uma chave existe </vt:lpstr>
      <vt:lpstr>Removendo uma associação dado uma chave </vt:lpstr>
      <vt:lpstr>Adicionando uma associação dado uma chave </vt:lpstr>
      <vt:lpstr>Recuperando o valor associado a uma determinada chave </vt:lpstr>
      <vt:lpstr>Generalização e Parametrização </vt:lpstr>
      <vt:lpstr>Apresentação do PowerPoint</vt:lpstr>
      <vt:lpstr>Apresentação do PowerPoint</vt:lpstr>
      <vt:lpstr>Apresentação do PowerPoint</vt:lpstr>
      <vt:lpstr>Apresentação do PowerPoint</vt:lpstr>
      <vt:lpstr>API do Java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Mapas com Espalhamento</dc:title>
  <dc:creator>Italo</dc:creator>
  <cp:lastModifiedBy>Marcus Louzeiro Ascenção</cp:lastModifiedBy>
  <cp:revision>16</cp:revision>
  <dcterms:created xsi:type="dcterms:W3CDTF">2017-12-04T00:19:18Z</dcterms:created>
  <dcterms:modified xsi:type="dcterms:W3CDTF">2017-12-05T18:53:02Z</dcterms:modified>
</cp:coreProperties>
</file>