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66" r:id="rId5"/>
    <p:sldId id="256" r:id="rId6"/>
    <p:sldId id="258" r:id="rId7"/>
    <p:sldId id="257" r:id="rId8"/>
    <p:sldId id="261" r:id="rId9"/>
    <p:sldId id="270" r:id="rId10"/>
    <p:sldId id="269" r:id="rId11"/>
    <p:sldId id="262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900"/>
    <a:srgbClr val="00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6B5F0-1D4F-AECB-BC21-53EA079EB6BA}" v="59" dt="2023-02-20T14:09:36.444"/>
    <p1510:client id="{2BEA77DA-EE22-4397-A663-740DE220D25E}" v="3543" dt="2023-02-19T20:16:33.371"/>
    <p1510:client id="{36DDC722-205D-49A6-B156-C0BD2B6CB764}" v="374" dt="2023-02-19T20:32:15.173"/>
    <p1510:client id="{61144D7F-C686-0402-3779-813CCC355F2F}" v="3784" dt="2023-02-20T19:30:50.889"/>
    <p1510:client id="{6306925F-E378-0B81-6088-8EC292CD6AD6}" v="95" dt="2023-02-20T19:33:01.874"/>
    <p1510:client id="{99806E45-17D3-F71C-742C-7B882BD7CCB5}" v="10" dt="2023-02-19T18:53:00.550"/>
    <p1510:client id="{E674E487-F747-09D7-7B09-DA7720E48263}" v="941" dt="2023-02-20T10:42:0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completezza%20funzionale_frontend.xlsx" TargetMode="External"/><Relationship Id="rId1" Type="http://schemas.openxmlformats.org/officeDocument/2006/relationships/hyperlink" Target="completezza%20funzionale_backend.xlsx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57" TargetMode="External"/><Relationship Id="rId2" Type="http://schemas.openxmlformats.org/officeDocument/2006/relationships/hyperlink" Target="https://pdfhost.io/v/fqh1o44qu_System_Documentation_Template#page=53" TargetMode="External"/><Relationship Id="rId1" Type="http://schemas.openxmlformats.org/officeDocument/2006/relationships/hyperlink" Target="https://pdfhost.io/v/fqh1o44qu_System_Documentation_Template#page=52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completezza%20funzionale_frontend.xlsx" TargetMode="External"/><Relationship Id="rId1" Type="http://schemas.openxmlformats.org/officeDocument/2006/relationships/hyperlink" Target="completezza%20funzionale_backend.xls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57" TargetMode="External"/><Relationship Id="rId2" Type="http://schemas.openxmlformats.org/officeDocument/2006/relationships/hyperlink" Target="https://pdfhost.io/v/fqh1o44qu_System_Documentation_Template#page=53" TargetMode="External"/><Relationship Id="rId1" Type="http://schemas.openxmlformats.org/officeDocument/2006/relationships/hyperlink" Target="https://pdfhost.io/v/fqh1o44qu_System_Documentation_Template#page=5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96D36-7977-4D28-8689-648ED75F36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500E04-2EE9-481E-8228-D0537ED37542}">
      <dgm:prSet phldr="0"/>
      <dgm:spPr/>
      <dgm:t>
        <a:bodyPr/>
        <a:lstStyle/>
        <a:p>
          <a:pPr rtl="0"/>
          <a:r>
            <a:rPr lang="it-IT"/>
            <a:t>Come sistema di versioning abbiamo usato Git mediante l’utilizzo però di GitHub Desktop che aiuta ad interfacciarsi in modo facile alla repository hostata su GitHub.</a:t>
          </a:r>
        </a:p>
      </dgm:t>
    </dgm:pt>
    <dgm:pt modelId="{67A2B39B-A543-439D-AD6E-A93D90975A85}" type="parTrans" cxnId="{701441CB-1FC9-46E1-A2D2-CE42F88A8F67}">
      <dgm:prSet/>
      <dgm:spPr/>
      <dgm:t>
        <a:bodyPr/>
        <a:lstStyle/>
        <a:p>
          <a:endParaRPr lang="en-US"/>
        </a:p>
      </dgm:t>
    </dgm:pt>
    <dgm:pt modelId="{C879F177-5166-4E79-9109-C42D6A707F4F}" type="sibTrans" cxnId="{701441CB-1FC9-46E1-A2D2-CE42F88A8F67}">
      <dgm:prSet/>
      <dgm:spPr/>
      <dgm:t>
        <a:bodyPr/>
        <a:lstStyle/>
        <a:p>
          <a:endParaRPr lang="en-US"/>
        </a:p>
      </dgm:t>
    </dgm:pt>
    <dgm:pt modelId="{401F3AB9-75DC-4BBE-9B93-76607BB50939}">
      <dgm:prSet phldr="0"/>
      <dgm:spPr/>
      <dgm:t>
        <a:bodyPr/>
        <a:lstStyle/>
        <a:p>
          <a:pPr rtl="0"/>
          <a:r>
            <a:rPr lang="it-IT" dirty="0"/>
            <a:t>Per avere un idea del lavoro che l’altro membro del gruppo stava portando avanti abbiamo deciso di usare dei file </a:t>
          </a:r>
          <a:r>
            <a:rPr lang="it-IT" dirty="0" err="1"/>
            <a:t>excel</a:t>
          </a:r>
          <a:r>
            <a:rPr lang="it-IT" dirty="0"/>
            <a:t> come «tabelle di completezza funzionale (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tabella1</a:t>
          </a:r>
          <a:r>
            <a:rPr lang="it-IT" dirty="0"/>
            <a:t>, </a:t>
          </a:r>
          <a:r>
            <a:rPr lang="it-IT" dirty="0">
              <a:solidFill>
                <a:srgbClr val="7030A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tabella2</a:t>
          </a:r>
          <a:r>
            <a:rPr lang="it-IT" dirty="0"/>
            <a:t>)» e di segnare gli update per ogni funzionalità che andavamo a sviluppare in modo verticale.</a:t>
          </a:r>
        </a:p>
      </dgm:t>
    </dgm:pt>
    <dgm:pt modelId="{7C3F0C5E-7783-48B5-8237-E6E552DDE1A5}" type="parTrans" cxnId="{A1D6258B-8F53-4B1D-AB0C-FECE4F9D17EF}">
      <dgm:prSet/>
      <dgm:spPr/>
      <dgm:t>
        <a:bodyPr/>
        <a:lstStyle/>
        <a:p>
          <a:endParaRPr lang="en-US"/>
        </a:p>
      </dgm:t>
    </dgm:pt>
    <dgm:pt modelId="{F5E1F6F1-84A3-4954-A376-CF5D840E6B4A}" type="sibTrans" cxnId="{A1D6258B-8F53-4B1D-AB0C-FECE4F9D17EF}">
      <dgm:prSet/>
      <dgm:spPr/>
      <dgm:t>
        <a:bodyPr/>
        <a:lstStyle/>
        <a:p>
          <a:endParaRPr lang="en-US"/>
        </a:p>
      </dgm:t>
    </dgm:pt>
    <dgm:pt modelId="{7FF9886A-0F36-485D-A996-527A362D3E86}">
      <dgm:prSet phldr="0"/>
      <dgm:spPr/>
      <dgm:t>
        <a:bodyPr/>
        <a:lstStyle/>
        <a:p>
          <a:pPr rtl="0"/>
          <a:r>
            <a:rPr lang="it-IT" dirty="0"/>
            <a:t>Abbiamo schedulato il lavoro approssimativamente con un diagramma di </a:t>
          </a:r>
          <a:r>
            <a:rPr lang="it-IT" dirty="0" err="1"/>
            <a:t>Gantt</a:t>
          </a:r>
          <a:r>
            <a:rPr lang="it-IT" dirty="0"/>
            <a:t> che non ha rispettato del tutto le previsioni.</a:t>
          </a:r>
          <a:endParaRPr lang="it-IT" dirty="0">
            <a:latin typeface="Tw Cen MT Condensed" panose="020B0606020104020203"/>
          </a:endParaRPr>
        </a:p>
      </dgm:t>
    </dgm:pt>
    <dgm:pt modelId="{5ED24F72-947B-4793-AF85-FE06D3135903}" type="parTrans" cxnId="{6CD3B9AB-4D8D-4C24-B00B-DB77D09C2FD8}">
      <dgm:prSet/>
      <dgm:spPr/>
      <dgm:t>
        <a:bodyPr/>
        <a:lstStyle/>
        <a:p>
          <a:endParaRPr lang="it-IT"/>
        </a:p>
      </dgm:t>
    </dgm:pt>
    <dgm:pt modelId="{50F5DD29-FA03-4775-8726-9B2C53F5D1C7}" type="sibTrans" cxnId="{6CD3B9AB-4D8D-4C24-B00B-DB77D09C2FD8}">
      <dgm:prSet/>
      <dgm:spPr/>
      <dgm:t>
        <a:bodyPr/>
        <a:lstStyle/>
        <a:p>
          <a:endParaRPr lang="it-IT"/>
        </a:p>
      </dgm:t>
    </dgm:pt>
    <dgm:pt modelId="{5EDD5E8E-7236-4461-89F4-3BA523B36230}" type="pres">
      <dgm:prSet presAssocID="{9A796D36-7977-4D28-8689-648ED75F36C4}" presName="linear" presStyleCnt="0">
        <dgm:presLayoutVars>
          <dgm:animLvl val="lvl"/>
          <dgm:resizeHandles val="exact"/>
        </dgm:presLayoutVars>
      </dgm:prSet>
      <dgm:spPr/>
    </dgm:pt>
    <dgm:pt modelId="{E996A22F-64BE-4B4B-BF57-A9B3F02F9319}" type="pres">
      <dgm:prSet presAssocID="{01500E04-2EE9-481E-8228-D0537ED375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25D03F-CAE6-4972-894A-D41FF41E987C}" type="pres">
      <dgm:prSet presAssocID="{C879F177-5166-4E79-9109-C42D6A707F4F}" presName="spacer" presStyleCnt="0"/>
      <dgm:spPr/>
    </dgm:pt>
    <dgm:pt modelId="{937AEE77-AF1E-4C9B-BD1D-72509248866B}" type="pres">
      <dgm:prSet presAssocID="{401F3AB9-75DC-4BBE-9B93-76607BB509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924945-0360-4AE7-809E-4BC0031874EA}" type="pres">
      <dgm:prSet presAssocID="{F5E1F6F1-84A3-4954-A376-CF5D840E6B4A}" presName="spacer" presStyleCnt="0"/>
      <dgm:spPr/>
    </dgm:pt>
    <dgm:pt modelId="{EF362E93-3918-47E3-B3D1-2A054B37871F}" type="pres">
      <dgm:prSet presAssocID="{7FF9886A-0F36-485D-A996-527A362D3E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088402-83E6-42C6-A325-C39CE3E8886B}" type="presOf" srcId="{7FF9886A-0F36-485D-A996-527A362D3E86}" destId="{EF362E93-3918-47E3-B3D1-2A054B37871F}" srcOrd="0" destOrd="0" presId="urn:microsoft.com/office/officeart/2005/8/layout/vList2"/>
    <dgm:cxn modelId="{58AE4B19-A061-46BA-8541-4B2A65B42C2D}" type="presOf" srcId="{401F3AB9-75DC-4BBE-9B93-76607BB50939}" destId="{937AEE77-AF1E-4C9B-BD1D-72509248866B}" srcOrd="0" destOrd="0" presId="urn:microsoft.com/office/officeart/2005/8/layout/vList2"/>
    <dgm:cxn modelId="{C64C7331-6B40-4F11-AFAD-9AC249342B09}" type="presOf" srcId="{9A796D36-7977-4D28-8689-648ED75F36C4}" destId="{5EDD5E8E-7236-4461-89F4-3BA523B36230}" srcOrd="0" destOrd="0" presId="urn:microsoft.com/office/officeart/2005/8/layout/vList2"/>
    <dgm:cxn modelId="{A1D6258B-8F53-4B1D-AB0C-FECE4F9D17EF}" srcId="{9A796D36-7977-4D28-8689-648ED75F36C4}" destId="{401F3AB9-75DC-4BBE-9B93-76607BB50939}" srcOrd="1" destOrd="0" parTransId="{7C3F0C5E-7783-48B5-8237-E6E552DDE1A5}" sibTransId="{F5E1F6F1-84A3-4954-A376-CF5D840E6B4A}"/>
    <dgm:cxn modelId="{6CD3B9AB-4D8D-4C24-B00B-DB77D09C2FD8}" srcId="{9A796D36-7977-4D28-8689-648ED75F36C4}" destId="{7FF9886A-0F36-485D-A996-527A362D3E86}" srcOrd="2" destOrd="0" parTransId="{5ED24F72-947B-4793-AF85-FE06D3135903}" sibTransId="{50F5DD29-FA03-4775-8726-9B2C53F5D1C7}"/>
    <dgm:cxn modelId="{2CCE7CC5-01D1-494B-BEA6-5E5C4E852995}" type="presOf" srcId="{01500E04-2EE9-481E-8228-D0537ED37542}" destId="{E996A22F-64BE-4B4B-BF57-A9B3F02F9319}" srcOrd="0" destOrd="0" presId="urn:microsoft.com/office/officeart/2005/8/layout/vList2"/>
    <dgm:cxn modelId="{701441CB-1FC9-46E1-A2D2-CE42F88A8F67}" srcId="{9A796D36-7977-4D28-8689-648ED75F36C4}" destId="{01500E04-2EE9-481E-8228-D0537ED37542}" srcOrd="0" destOrd="0" parTransId="{67A2B39B-A543-439D-AD6E-A93D90975A85}" sibTransId="{C879F177-5166-4E79-9109-C42D6A707F4F}"/>
    <dgm:cxn modelId="{C5424275-7BBB-4D87-9045-9F7B1B8FD4EE}" type="presParOf" srcId="{5EDD5E8E-7236-4461-89F4-3BA523B36230}" destId="{E996A22F-64BE-4B4B-BF57-A9B3F02F9319}" srcOrd="0" destOrd="0" presId="urn:microsoft.com/office/officeart/2005/8/layout/vList2"/>
    <dgm:cxn modelId="{FDE372CE-3875-4833-97D9-8F4F476E474B}" type="presParOf" srcId="{5EDD5E8E-7236-4461-89F4-3BA523B36230}" destId="{7F25D03F-CAE6-4972-894A-D41FF41E987C}" srcOrd="1" destOrd="0" presId="urn:microsoft.com/office/officeart/2005/8/layout/vList2"/>
    <dgm:cxn modelId="{82116FED-049C-436A-B8DC-C4A7DBAF19E0}" type="presParOf" srcId="{5EDD5E8E-7236-4461-89F4-3BA523B36230}" destId="{937AEE77-AF1E-4C9B-BD1D-72509248866B}" srcOrd="2" destOrd="0" presId="urn:microsoft.com/office/officeart/2005/8/layout/vList2"/>
    <dgm:cxn modelId="{886B888D-2938-479A-9600-B85E641B530E}" type="presParOf" srcId="{5EDD5E8E-7236-4461-89F4-3BA523B36230}" destId="{A4924945-0360-4AE7-809E-4BC0031874EA}" srcOrd="3" destOrd="0" presId="urn:microsoft.com/office/officeart/2005/8/layout/vList2"/>
    <dgm:cxn modelId="{AC4BDCD1-A67D-412D-AA5D-627F8DBFFBCB}" type="presParOf" srcId="{5EDD5E8E-7236-4461-89F4-3BA523B36230}" destId="{EF362E93-3918-47E3-B3D1-2A054B378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05948-738C-44B4-842D-761745350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F982A6-7122-4C4B-976A-7EBFDBD1EFAB}">
      <dgm:prSet phldr="0"/>
      <dgm:spPr/>
      <dgm:t>
        <a:bodyPr/>
        <a:lstStyle/>
        <a:p>
          <a:pPr rtl="0"/>
          <a:r>
            <a:rPr lang="it-IT"/>
            <a:t>Prototipazione con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/>
            <a:t>. </a:t>
          </a:r>
          <a:br>
            <a:rPr lang="it-IT"/>
          </a:br>
          <a:r>
            <a:rPr lang="it-IT"/>
            <a:t>Il prototipo </a:t>
          </a:r>
          <a:r>
            <a:rPr lang="it-IT" err="1"/>
            <a:t>figma</a:t>
          </a:r>
          <a:r>
            <a:rPr lang="it-IT"/>
            <a:t> è stato pensato secondo le 8 </a:t>
          </a:r>
          <a:r>
            <a:rPr lang="it-IT" err="1"/>
            <a:t>Golen</a:t>
          </a:r>
          <a:r>
            <a:rPr lang="it-IT"/>
            <a:t> Rules di </a:t>
          </a:r>
          <a:r>
            <a:rPr lang="it-IT" err="1"/>
            <a:t>Shneiderman</a:t>
          </a:r>
          <a:r>
            <a:rPr lang="it-IT"/>
            <a:t> e i criteri della Gestalt.</a:t>
          </a:r>
        </a:p>
      </dgm:t>
    </dgm:pt>
    <dgm:pt modelId="{D8816501-7FA6-4D5B-99E7-99473BDE1C00}" type="parTrans" cxnId="{A13F4C38-1F56-414F-AC43-1E5F28BC7D6A}">
      <dgm:prSet/>
      <dgm:spPr/>
    </dgm:pt>
    <dgm:pt modelId="{9C81819D-BA42-4F6D-A85E-614C0731767A}" type="sibTrans" cxnId="{A13F4C38-1F56-414F-AC43-1E5F28BC7D6A}">
      <dgm:prSet/>
      <dgm:spPr/>
      <dgm:t>
        <a:bodyPr/>
        <a:lstStyle/>
        <a:p>
          <a:endParaRPr lang="en-US"/>
        </a:p>
      </dgm:t>
    </dgm:pt>
    <dgm:pt modelId="{C5F1DE5B-D15C-4604-A97D-2246B38A6088}">
      <dgm:prSet phldr="0"/>
      <dgm:spPr/>
      <dgm:t>
        <a:bodyPr/>
        <a:lstStyle/>
        <a:p>
          <a:pPr rtl="0"/>
          <a:r>
            <a:rPr lang="it-IT"/>
            <a:t>Realizzazione degli </a:t>
          </a:r>
          <a:r>
            <a:rPr lang="it-IT" err="1"/>
            <a:t>statechart</a:t>
          </a:r>
          <a:r>
            <a:rPr lang="it-IT"/>
            <a:t> di funzionamento dell'interfaccia grafica (delle funzionalità di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>
              <a:solidFill>
                <a:srgbClr val="7030A0"/>
              </a:solidFill>
            </a:rPr>
            <a:t> </a:t>
          </a:r>
          <a:r>
            <a:rPr lang="it-IT"/>
            <a:t>e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/>
            <a:t>).</a:t>
          </a:r>
          <a:endParaRPr lang="en-US"/>
        </a:p>
      </dgm:t>
    </dgm:pt>
    <dgm:pt modelId="{459CE354-C39B-43D9-9E1E-4245CE4B2B4A}" type="parTrans" cxnId="{819D6A87-1160-4D5F-AFBB-C67F067A97B6}">
      <dgm:prSet/>
      <dgm:spPr/>
    </dgm:pt>
    <dgm:pt modelId="{B2A8A028-89B9-477B-9B56-4FC0889D8259}" type="sibTrans" cxnId="{819D6A87-1160-4D5F-AFBB-C67F067A97B6}">
      <dgm:prSet/>
      <dgm:spPr/>
      <dgm:t>
        <a:bodyPr/>
        <a:lstStyle/>
        <a:p>
          <a:endParaRPr lang="en-US"/>
        </a:p>
      </dgm:t>
    </dgm:pt>
    <dgm:pt modelId="{BC24760C-6685-4288-BE1E-33006F5BB8B9}">
      <dgm:prSet phldr="0"/>
      <dgm:spPr/>
      <dgm:t>
        <a:bodyPr/>
        <a:lstStyle/>
        <a:p>
          <a:pPr rtl="0"/>
          <a:r>
            <a:rPr lang="it-IT"/>
            <a:t>Studio di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/>
            <a:t> mediante ISO 9241.</a:t>
          </a:r>
          <a:endParaRPr lang="en-US"/>
        </a:p>
      </dgm:t>
    </dgm:pt>
    <dgm:pt modelId="{17BD5130-E14C-4FFF-97EA-3FBC6719A31A}" type="parTrans" cxnId="{71B11891-3983-4BDF-ACB5-2368D530EEDF}">
      <dgm:prSet/>
      <dgm:spPr/>
    </dgm:pt>
    <dgm:pt modelId="{C5E2D0B0-3D41-4827-A5D8-9A28A167B866}" type="sibTrans" cxnId="{71B11891-3983-4BDF-ACB5-2368D530EEDF}">
      <dgm:prSet/>
      <dgm:spPr/>
      <dgm:t>
        <a:bodyPr/>
        <a:lstStyle/>
        <a:p>
          <a:endParaRPr lang="en-US"/>
        </a:p>
      </dgm:t>
    </dgm:pt>
    <dgm:pt modelId="{81F10F83-B9E6-4FB9-8467-2AC5BBCB5773}">
      <dgm:prSet phldr="0"/>
      <dgm:spPr/>
      <dgm:t>
        <a:bodyPr/>
        <a:lstStyle/>
        <a:p>
          <a:pPr rtl="0"/>
          <a:r>
            <a:rPr lang="it-IT"/>
            <a:t>Test di usabilità e studio di usabilità a priori utilizzando dei tester per lo svolgimento di specifici compiti e valutazione dei risultati ottenuti.</a:t>
          </a:r>
          <a:endParaRPr lang="en-US"/>
        </a:p>
      </dgm:t>
    </dgm:pt>
    <dgm:pt modelId="{932BE2D2-38AC-40B9-ABD1-C19A1C4F35C5}" type="parTrans" cxnId="{70DC5FB2-557D-4B41-AEFC-7A0C3267ECFB}">
      <dgm:prSet/>
      <dgm:spPr/>
    </dgm:pt>
    <dgm:pt modelId="{2D274DFC-AA7C-4A2B-9000-7B60FA9A8E3A}" type="sibTrans" cxnId="{70DC5FB2-557D-4B41-AEFC-7A0C3267ECFB}">
      <dgm:prSet/>
      <dgm:spPr/>
      <dgm:t>
        <a:bodyPr/>
        <a:lstStyle/>
        <a:p>
          <a:endParaRPr lang="en-US"/>
        </a:p>
      </dgm:t>
    </dgm:pt>
    <dgm:pt modelId="{17B85E2F-9D9F-4402-939B-AAE37D907D97}" type="pres">
      <dgm:prSet presAssocID="{20B05948-738C-44B4-842D-761745350453}" presName="outerComposite" presStyleCnt="0">
        <dgm:presLayoutVars>
          <dgm:chMax val="5"/>
          <dgm:dir/>
          <dgm:resizeHandles val="exact"/>
        </dgm:presLayoutVars>
      </dgm:prSet>
      <dgm:spPr/>
    </dgm:pt>
    <dgm:pt modelId="{C76154AE-8327-4B31-AF43-7127E3CEC08C}" type="pres">
      <dgm:prSet presAssocID="{20B05948-738C-44B4-842D-761745350453}" presName="dummyMaxCanvas" presStyleCnt="0">
        <dgm:presLayoutVars/>
      </dgm:prSet>
      <dgm:spPr/>
    </dgm:pt>
    <dgm:pt modelId="{500C6BB1-4DD7-461D-BA67-E79DD4418FD8}" type="pres">
      <dgm:prSet presAssocID="{20B05948-738C-44B4-842D-761745350453}" presName="FourNodes_1" presStyleLbl="node1" presStyleIdx="0" presStyleCnt="4">
        <dgm:presLayoutVars>
          <dgm:bulletEnabled val="1"/>
        </dgm:presLayoutVars>
      </dgm:prSet>
      <dgm:spPr/>
    </dgm:pt>
    <dgm:pt modelId="{9A236F09-0315-4AC2-887C-A4F527235872}" type="pres">
      <dgm:prSet presAssocID="{20B05948-738C-44B4-842D-761745350453}" presName="FourNodes_2" presStyleLbl="node1" presStyleIdx="1" presStyleCnt="4">
        <dgm:presLayoutVars>
          <dgm:bulletEnabled val="1"/>
        </dgm:presLayoutVars>
      </dgm:prSet>
      <dgm:spPr/>
    </dgm:pt>
    <dgm:pt modelId="{E1EAF0BE-1BBA-44A2-A3CB-B769900DE6D3}" type="pres">
      <dgm:prSet presAssocID="{20B05948-738C-44B4-842D-761745350453}" presName="FourNodes_3" presStyleLbl="node1" presStyleIdx="2" presStyleCnt="4">
        <dgm:presLayoutVars>
          <dgm:bulletEnabled val="1"/>
        </dgm:presLayoutVars>
      </dgm:prSet>
      <dgm:spPr/>
    </dgm:pt>
    <dgm:pt modelId="{54832CA9-AC07-4949-908D-A97FC0642A52}" type="pres">
      <dgm:prSet presAssocID="{20B05948-738C-44B4-842D-761745350453}" presName="FourNodes_4" presStyleLbl="node1" presStyleIdx="3" presStyleCnt="4">
        <dgm:presLayoutVars>
          <dgm:bulletEnabled val="1"/>
        </dgm:presLayoutVars>
      </dgm:prSet>
      <dgm:spPr/>
    </dgm:pt>
    <dgm:pt modelId="{E6B33F5D-B7F9-41E2-B3FB-AB973DB58BC6}" type="pres">
      <dgm:prSet presAssocID="{20B05948-738C-44B4-842D-761745350453}" presName="FourConn_1-2" presStyleLbl="fgAccFollowNode1" presStyleIdx="0" presStyleCnt="3">
        <dgm:presLayoutVars>
          <dgm:bulletEnabled val="1"/>
        </dgm:presLayoutVars>
      </dgm:prSet>
      <dgm:spPr/>
    </dgm:pt>
    <dgm:pt modelId="{184B687B-DD0A-48B4-9D41-25B53EECE454}" type="pres">
      <dgm:prSet presAssocID="{20B05948-738C-44B4-842D-761745350453}" presName="FourConn_2-3" presStyleLbl="fgAccFollowNode1" presStyleIdx="1" presStyleCnt="3">
        <dgm:presLayoutVars>
          <dgm:bulletEnabled val="1"/>
        </dgm:presLayoutVars>
      </dgm:prSet>
      <dgm:spPr/>
    </dgm:pt>
    <dgm:pt modelId="{14B649BD-8932-4883-9F5B-1B26F2CD79F3}" type="pres">
      <dgm:prSet presAssocID="{20B05948-738C-44B4-842D-761745350453}" presName="FourConn_3-4" presStyleLbl="fgAccFollowNode1" presStyleIdx="2" presStyleCnt="3">
        <dgm:presLayoutVars>
          <dgm:bulletEnabled val="1"/>
        </dgm:presLayoutVars>
      </dgm:prSet>
      <dgm:spPr/>
    </dgm:pt>
    <dgm:pt modelId="{C9C79AEF-C0BF-44EA-98D0-05A7F3937A49}" type="pres">
      <dgm:prSet presAssocID="{20B05948-738C-44B4-842D-761745350453}" presName="FourNodes_1_text" presStyleLbl="node1" presStyleIdx="3" presStyleCnt="4">
        <dgm:presLayoutVars>
          <dgm:bulletEnabled val="1"/>
        </dgm:presLayoutVars>
      </dgm:prSet>
      <dgm:spPr/>
    </dgm:pt>
    <dgm:pt modelId="{0981B32D-0E82-4E58-8533-C311E7F82E4B}" type="pres">
      <dgm:prSet presAssocID="{20B05948-738C-44B4-842D-761745350453}" presName="FourNodes_2_text" presStyleLbl="node1" presStyleIdx="3" presStyleCnt="4">
        <dgm:presLayoutVars>
          <dgm:bulletEnabled val="1"/>
        </dgm:presLayoutVars>
      </dgm:prSet>
      <dgm:spPr/>
    </dgm:pt>
    <dgm:pt modelId="{94392B71-65FC-4D78-953A-C5926295285F}" type="pres">
      <dgm:prSet presAssocID="{20B05948-738C-44B4-842D-761745350453}" presName="FourNodes_3_text" presStyleLbl="node1" presStyleIdx="3" presStyleCnt="4">
        <dgm:presLayoutVars>
          <dgm:bulletEnabled val="1"/>
        </dgm:presLayoutVars>
      </dgm:prSet>
      <dgm:spPr/>
    </dgm:pt>
    <dgm:pt modelId="{E1C80E60-ADC2-444A-9DDF-7F74E9DD5AB9}" type="pres">
      <dgm:prSet presAssocID="{20B05948-738C-44B4-842D-7617453504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9ECD0C-7D6A-4796-8C1D-6D3A84D8E688}" type="presOf" srcId="{BC24760C-6685-4288-BE1E-33006F5BB8B9}" destId="{94392B71-65FC-4D78-953A-C5926295285F}" srcOrd="1" destOrd="0" presId="urn:microsoft.com/office/officeart/2005/8/layout/vProcess5"/>
    <dgm:cxn modelId="{E3C75D30-DC2F-4652-B7A6-98FEFBAA5A34}" type="presOf" srcId="{C5E2D0B0-3D41-4827-A5D8-9A28A167B866}" destId="{14B649BD-8932-4883-9F5B-1B26F2CD79F3}" srcOrd="0" destOrd="0" presId="urn:microsoft.com/office/officeart/2005/8/layout/vProcess5"/>
    <dgm:cxn modelId="{A13F4C38-1F56-414F-AC43-1E5F28BC7D6A}" srcId="{20B05948-738C-44B4-842D-761745350453}" destId="{EAF982A6-7122-4C4B-976A-7EBFDBD1EFAB}" srcOrd="0" destOrd="0" parTransId="{D8816501-7FA6-4D5B-99E7-99473BDE1C00}" sibTransId="{9C81819D-BA42-4F6D-A85E-614C0731767A}"/>
    <dgm:cxn modelId="{B543C45C-6D4B-4D6F-823F-00AF80C369B0}" type="presOf" srcId="{C5F1DE5B-D15C-4604-A97D-2246B38A6088}" destId="{9A236F09-0315-4AC2-887C-A4F527235872}" srcOrd="0" destOrd="0" presId="urn:microsoft.com/office/officeart/2005/8/layout/vProcess5"/>
    <dgm:cxn modelId="{BB637D49-D9AF-4735-B3F0-B6F1968B684E}" type="presOf" srcId="{20B05948-738C-44B4-842D-761745350453}" destId="{17B85E2F-9D9F-4402-939B-AAE37D907D97}" srcOrd="0" destOrd="0" presId="urn:microsoft.com/office/officeart/2005/8/layout/vProcess5"/>
    <dgm:cxn modelId="{AB9A8F73-E0C3-49F8-9F2C-B6F2F22CF265}" type="presOf" srcId="{EAF982A6-7122-4C4B-976A-7EBFDBD1EFAB}" destId="{500C6BB1-4DD7-461D-BA67-E79DD4418FD8}" srcOrd="0" destOrd="0" presId="urn:microsoft.com/office/officeart/2005/8/layout/vProcess5"/>
    <dgm:cxn modelId="{FDB09982-C6E2-4750-8DC1-0F3FE886C830}" type="presOf" srcId="{EAF982A6-7122-4C4B-976A-7EBFDBD1EFAB}" destId="{C9C79AEF-C0BF-44EA-98D0-05A7F3937A49}" srcOrd="1" destOrd="0" presId="urn:microsoft.com/office/officeart/2005/8/layout/vProcess5"/>
    <dgm:cxn modelId="{819D6A87-1160-4D5F-AFBB-C67F067A97B6}" srcId="{20B05948-738C-44B4-842D-761745350453}" destId="{C5F1DE5B-D15C-4604-A97D-2246B38A6088}" srcOrd="1" destOrd="0" parTransId="{459CE354-C39B-43D9-9E1E-4245CE4B2B4A}" sibTransId="{B2A8A028-89B9-477B-9B56-4FC0889D8259}"/>
    <dgm:cxn modelId="{71B11891-3983-4BDF-ACB5-2368D530EEDF}" srcId="{20B05948-738C-44B4-842D-761745350453}" destId="{BC24760C-6685-4288-BE1E-33006F5BB8B9}" srcOrd="2" destOrd="0" parTransId="{17BD5130-E14C-4FFF-97EA-3FBC6719A31A}" sibTransId="{C5E2D0B0-3D41-4827-A5D8-9A28A167B866}"/>
    <dgm:cxn modelId="{2CB843A2-5006-4E2C-9192-0D840AAD44D8}" type="presOf" srcId="{BC24760C-6685-4288-BE1E-33006F5BB8B9}" destId="{E1EAF0BE-1BBA-44A2-A3CB-B769900DE6D3}" srcOrd="0" destOrd="0" presId="urn:microsoft.com/office/officeart/2005/8/layout/vProcess5"/>
    <dgm:cxn modelId="{836817AB-78DB-4BF9-B958-5ECE2A6ACC6A}" type="presOf" srcId="{81F10F83-B9E6-4FB9-8467-2AC5BBCB5773}" destId="{54832CA9-AC07-4949-908D-A97FC0642A52}" srcOrd="0" destOrd="0" presId="urn:microsoft.com/office/officeart/2005/8/layout/vProcess5"/>
    <dgm:cxn modelId="{70DC5FB2-557D-4B41-AEFC-7A0C3267ECFB}" srcId="{20B05948-738C-44B4-842D-761745350453}" destId="{81F10F83-B9E6-4FB9-8467-2AC5BBCB5773}" srcOrd="3" destOrd="0" parTransId="{932BE2D2-38AC-40B9-ABD1-C19A1C4F35C5}" sibTransId="{2D274DFC-AA7C-4A2B-9000-7B60FA9A8E3A}"/>
    <dgm:cxn modelId="{D2E921CB-EC8D-4A25-9283-A8460B895151}" type="presOf" srcId="{9C81819D-BA42-4F6D-A85E-614C0731767A}" destId="{E6B33F5D-B7F9-41E2-B3FB-AB973DB58BC6}" srcOrd="0" destOrd="0" presId="urn:microsoft.com/office/officeart/2005/8/layout/vProcess5"/>
    <dgm:cxn modelId="{C84137D3-9CDC-4D05-8B9B-54970DA8C2F4}" type="presOf" srcId="{B2A8A028-89B9-477B-9B56-4FC0889D8259}" destId="{184B687B-DD0A-48B4-9D41-25B53EECE454}" srcOrd="0" destOrd="0" presId="urn:microsoft.com/office/officeart/2005/8/layout/vProcess5"/>
    <dgm:cxn modelId="{8EF7E6DC-6318-479C-8E0A-D16A9E5177B7}" type="presOf" srcId="{81F10F83-B9E6-4FB9-8467-2AC5BBCB5773}" destId="{E1C80E60-ADC2-444A-9DDF-7F74E9DD5AB9}" srcOrd="1" destOrd="0" presId="urn:microsoft.com/office/officeart/2005/8/layout/vProcess5"/>
    <dgm:cxn modelId="{B92DA4F1-5FFB-4ECD-BC5D-EEEA5C9DC284}" type="presOf" srcId="{C5F1DE5B-D15C-4604-A97D-2246B38A6088}" destId="{0981B32D-0E82-4E58-8533-C311E7F82E4B}" srcOrd="1" destOrd="0" presId="urn:microsoft.com/office/officeart/2005/8/layout/vProcess5"/>
    <dgm:cxn modelId="{06DF79CB-0328-4B55-8CF8-B10C933EDFF3}" type="presParOf" srcId="{17B85E2F-9D9F-4402-939B-AAE37D907D97}" destId="{C76154AE-8327-4B31-AF43-7127E3CEC08C}" srcOrd="0" destOrd="0" presId="urn:microsoft.com/office/officeart/2005/8/layout/vProcess5"/>
    <dgm:cxn modelId="{354511EB-755A-48C6-B522-6557DB5D3CFA}" type="presParOf" srcId="{17B85E2F-9D9F-4402-939B-AAE37D907D97}" destId="{500C6BB1-4DD7-461D-BA67-E79DD4418FD8}" srcOrd="1" destOrd="0" presId="urn:microsoft.com/office/officeart/2005/8/layout/vProcess5"/>
    <dgm:cxn modelId="{1DFF901B-4A26-4AA6-98CD-6178B091EB1F}" type="presParOf" srcId="{17B85E2F-9D9F-4402-939B-AAE37D907D97}" destId="{9A236F09-0315-4AC2-887C-A4F527235872}" srcOrd="2" destOrd="0" presId="urn:microsoft.com/office/officeart/2005/8/layout/vProcess5"/>
    <dgm:cxn modelId="{634F81F7-8072-417E-A5CF-27B2022551F9}" type="presParOf" srcId="{17B85E2F-9D9F-4402-939B-AAE37D907D97}" destId="{E1EAF0BE-1BBA-44A2-A3CB-B769900DE6D3}" srcOrd="3" destOrd="0" presId="urn:microsoft.com/office/officeart/2005/8/layout/vProcess5"/>
    <dgm:cxn modelId="{B8DB8500-DE46-4DB6-B716-3E1DA21DF1C6}" type="presParOf" srcId="{17B85E2F-9D9F-4402-939B-AAE37D907D97}" destId="{54832CA9-AC07-4949-908D-A97FC0642A52}" srcOrd="4" destOrd="0" presId="urn:microsoft.com/office/officeart/2005/8/layout/vProcess5"/>
    <dgm:cxn modelId="{53F0161F-1ADA-4031-BE50-D497D35A8495}" type="presParOf" srcId="{17B85E2F-9D9F-4402-939B-AAE37D907D97}" destId="{E6B33F5D-B7F9-41E2-B3FB-AB973DB58BC6}" srcOrd="5" destOrd="0" presId="urn:microsoft.com/office/officeart/2005/8/layout/vProcess5"/>
    <dgm:cxn modelId="{BF7FE7AD-3DA6-4A24-9517-55EA8CF20757}" type="presParOf" srcId="{17B85E2F-9D9F-4402-939B-AAE37D907D97}" destId="{184B687B-DD0A-48B4-9D41-25B53EECE454}" srcOrd="6" destOrd="0" presId="urn:microsoft.com/office/officeart/2005/8/layout/vProcess5"/>
    <dgm:cxn modelId="{6AEE9A48-35EB-4220-BCE6-91E04FC829B8}" type="presParOf" srcId="{17B85E2F-9D9F-4402-939B-AAE37D907D97}" destId="{14B649BD-8932-4883-9F5B-1B26F2CD79F3}" srcOrd="7" destOrd="0" presId="urn:microsoft.com/office/officeart/2005/8/layout/vProcess5"/>
    <dgm:cxn modelId="{D1A7E956-C51A-4C69-9CB8-7ECB8878AF2D}" type="presParOf" srcId="{17B85E2F-9D9F-4402-939B-AAE37D907D97}" destId="{C9C79AEF-C0BF-44EA-98D0-05A7F3937A49}" srcOrd="8" destOrd="0" presId="urn:microsoft.com/office/officeart/2005/8/layout/vProcess5"/>
    <dgm:cxn modelId="{65C417CD-1AA0-4BDB-A8C6-4D9019272AC1}" type="presParOf" srcId="{17B85E2F-9D9F-4402-939B-AAE37D907D97}" destId="{0981B32D-0E82-4E58-8533-C311E7F82E4B}" srcOrd="9" destOrd="0" presId="urn:microsoft.com/office/officeart/2005/8/layout/vProcess5"/>
    <dgm:cxn modelId="{8CB7BA8A-ABA8-4944-941C-7FFCACB45C9D}" type="presParOf" srcId="{17B85E2F-9D9F-4402-939B-AAE37D907D97}" destId="{94392B71-65FC-4D78-953A-C5926295285F}" srcOrd="10" destOrd="0" presId="urn:microsoft.com/office/officeart/2005/8/layout/vProcess5"/>
    <dgm:cxn modelId="{6A593BCE-3A80-4C81-B60F-5B3EF716E260}" type="presParOf" srcId="{17B85E2F-9D9F-4402-939B-AAE37D907D97}" destId="{E1C80E60-ADC2-444A-9DDF-7F74E9DD5AB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7E0B6-2EB1-4A54-A9C6-53ACA22F4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F035D-6882-4EA1-A5C2-B29049663A47}">
      <dgm:prSet phldr="0"/>
      <dgm:spPr/>
      <dgm:t>
        <a:bodyPr/>
        <a:lstStyle/>
        <a:p>
          <a:pPr rtl="0"/>
          <a:r>
            <a:rPr lang="it-IT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gm:t>
    </dgm:pt>
    <dgm:pt modelId="{8F40C108-67BD-4A12-AC5E-9A8CBC320E6F}" type="parTrans" cxnId="{7F319B65-C15F-4B30-8C0B-A09FA65C3200}">
      <dgm:prSet/>
      <dgm:spPr/>
      <dgm:t>
        <a:bodyPr/>
        <a:lstStyle/>
        <a:p>
          <a:endParaRPr lang="en-US"/>
        </a:p>
      </dgm:t>
    </dgm:pt>
    <dgm:pt modelId="{36A9C8E7-A9FF-4CBC-A73D-2B84607B8EFC}" type="sibTrans" cxnId="{7F319B65-C15F-4B30-8C0B-A09FA65C3200}">
      <dgm:prSet/>
      <dgm:spPr/>
      <dgm:t>
        <a:bodyPr/>
        <a:lstStyle/>
        <a:p>
          <a:endParaRPr lang="en-US"/>
        </a:p>
      </dgm:t>
    </dgm:pt>
    <dgm:pt modelId="{3CFBCDE9-C122-4F30-9206-BCBA0D59DBA9}">
      <dgm:prSet/>
      <dgm:spPr/>
      <dgm:t>
        <a:bodyPr/>
        <a:lstStyle/>
        <a:p>
          <a:r>
            <a:rPr lang="it-IT"/>
            <a:t>- Per la definizione dell'architettura abbiamo optato per la Three-</a:t>
          </a:r>
          <a:r>
            <a:rPr lang="it-IT" err="1"/>
            <a:t>Tier</a:t>
          </a:r>
          <a:r>
            <a:rPr lang="it-IT"/>
            <a:t> per poter tenere separati, ma soprattutto ben gestiti, i livelli frontend, backend e database</a:t>
          </a:r>
          <a:endParaRPr lang="en-US"/>
        </a:p>
      </dgm:t>
    </dgm:pt>
    <dgm:pt modelId="{5A61A606-7795-4CFD-B493-B61F27CA8B8F}" type="parTrans" cxnId="{9012E6AC-000F-41A3-B5AA-DA7B54F08559}">
      <dgm:prSet/>
      <dgm:spPr/>
      <dgm:t>
        <a:bodyPr/>
        <a:lstStyle/>
        <a:p>
          <a:endParaRPr lang="en-US"/>
        </a:p>
      </dgm:t>
    </dgm:pt>
    <dgm:pt modelId="{7868DFB2-3FE5-4430-ADC7-AFD9E87199BA}" type="sibTrans" cxnId="{9012E6AC-000F-41A3-B5AA-DA7B54F08559}">
      <dgm:prSet/>
      <dgm:spPr/>
      <dgm:t>
        <a:bodyPr/>
        <a:lstStyle/>
        <a:p>
          <a:endParaRPr lang="en-US"/>
        </a:p>
      </dgm:t>
    </dgm:pt>
    <dgm:pt modelId="{FDB2B61F-B6EE-41AC-B26E-1F48B9AB1517}">
      <dgm:prSet/>
      <dgm:spPr/>
      <dgm:t>
        <a:bodyPr/>
        <a:lstStyle/>
        <a:p>
          <a:pPr rtl="0"/>
          <a:r>
            <a:rPr lang="it-IT"/>
            <a:t>- Realizzazione dei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>
              <a:solidFill>
                <a:srgbClr val="7030A0"/>
              </a:solidFill>
            </a:rPr>
            <a:t> </a:t>
          </a:r>
          <a:r>
            <a:rPr lang="it-IT"/>
            <a:t>di design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utilizzando il pattern Model-View-Controller (MVC</a:t>
          </a:r>
          <a:r>
            <a:rPr lang="it-IT">
              <a:latin typeface="Tw Cen MT Condensed" panose="020B0606020104020203"/>
            </a:rPr>
            <a:t>), </a:t>
          </a:r>
          <a:r>
            <a:rPr lang="it-IT"/>
            <a:t>DAO e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Singleton</a:t>
          </a:r>
        </a:p>
      </dgm:t>
    </dgm:pt>
    <dgm:pt modelId="{8A446092-01BA-4F5B-BBB2-6E95462C64BF}" type="parTrans" cxnId="{48CD35FA-88D9-4864-85DF-4CD4E3CAA446}">
      <dgm:prSet/>
      <dgm:spPr/>
      <dgm:t>
        <a:bodyPr/>
        <a:lstStyle/>
        <a:p>
          <a:endParaRPr lang="en-US"/>
        </a:p>
      </dgm:t>
    </dgm:pt>
    <dgm:pt modelId="{06C1E13F-C55C-4616-8EEF-8A4840D768FC}" type="sibTrans" cxnId="{48CD35FA-88D9-4864-85DF-4CD4E3CAA446}">
      <dgm:prSet/>
      <dgm:spPr/>
      <dgm:t>
        <a:bodyPr/>
        <a:lstStyle/>
        <a:p>
          <a:endParaRPr lang="en-US"/>
        </a:p>
      </dgm:t>
    </dgm:pt>
    <dgm:pt modelId="{34D3C023-2683-422A-AE38-4317D81AAAD6}">
      <dgm:prSet phldr="0"/>
      <dgm:spPr/>
      <dgm:t>
        <a:bodyPr/>
        <a:lstStyle/>
        <a:p>
          <a:pPr rtl="0"/>
          <a:r>
            <a:rPr lang="it-IT"/>
            <a:t>- Realizzazione dei 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/>
            <a:t> di design dei casi d'uso analizzati nel template di Cockburn</a:t>
          </a:r>
        </a:p>
      </dgm:t>
    </dgm:pt>
    <dgm:pt modelId="{9ADA37AF-9C19-458F-9BAF-FFD763E73AB2}" type="parTrans" cxnId="{393880CD-F00B-4533-80D2-455C48F9EAA7}">
      <dgm:prSet/>
      <dgm:spPr/>
      <dgm:t>
        <a:bodyPr/>
        <a:lstStyle/>
        <a:p>
          <a:endParaRPr lang="it-IT"/>
        </a:p>
      </dgm:t>
    </dgm:pt>
    <dgm:pt modelId="{DA18D731-AE65-4605-99E5-CE1D13E48BD0}" type="sibTrans" cxnId="{393880CD-F00B-4533-80D2-455C48F9EAA7}">
      <dgm:prSet/>
      <dgm:spPr/>
      <dgm:t>
        <a:bodyPr/>
        <a:lstStyle/>
        <a:p>
          <a:endParaRPr lang="it-IT"/>
        </a:p>
      </dgm:t>
    </dgm:pt>
    <dgm:pt modelId="{52BDC689-C974-42A2-AD74-6B07F45ADD3C}">
      <dgm:prSet phldr="0"/>
      <dgm:spPr/>
      <dgm:t>
        <a:bodyPr/>
        <a:lstStyle/>
        <a:p>
          <a:pPr rtl="0"/>
          <a:r>
            <a:rPr lang="it-IT"/>
            <a:t>- REST API e messa in sicurezza</a:t>
          </a:r>
          <a:endParaRPr lang="it-IT">
            <a:latin typeface="Tw Cen MT Condensed" panose="020B0606020104020203"/>
          </a:endParaRPr>
        </a:p>
      </dgm:t>
    </dgm:pt>
    <dgm:pt modelId="{4B950EDC-E645-4F54-B0F0-CA4054B692A2}" type="parTrans" cxnId="{F9D562BD-1C1D-40C0-B0AA-F8BD71AEC249}">
      <dgm:prSet/>
      <dgm:spPr/>
      <dgm:t>
        <a:bodyPr/>
        <a:lstStyle/>
        <a:p>
          <a:endParaRPr lang="it-IT"/>
        </a:p>
      </dgm:t>
    </dgm:pt>
    <dgm:pt modelId="{C78476A9-1691-4EBD-81E3-F23A9F55FA76}" type="sibTrans" cxnId="{F9D562BD-1C1D-40C0-B0AA-F8BD71AEC249}">
      <dgm:prSet/>
      <dgm:spPr/>
      <dgm:t>
        <a:bodyPr/>
        <a:lstStyle/>
        <a:p>
          <a:endParaRPr lang="it-IT"/>
        </a:p>
      </dgm:t>
    </dgm:pt>
    <dgm:pt modelId="{AF25D997-B23D-42BB-9C9E-B804C107334E}">
      <dgm:prSet phldr="0"/>
      <dgm:spPr/>
      <dgm:t>
        <a:bodyPr/>
        <a:lstStyle/>
        <a:p>
          <a:pPr rtl="0"/>
          <a:r>
            <a:rPr lang="it-IT" dirty="0"/>
            <a:t>- Scelta tipo di hosting: abbiamo optato per la macchina virtuale AWS gratuita per 750 ore EC2 (IaaS) in modo da avere completo accesso 24/7 sul quale abbiamo caricato in </a:t>
          </a:r>
          <a:r>
            <a:rPr lang="it-IT" dirty="0" err="1"/>
            <a:t>docker</a:t>
          </a:r>
          <a:r>
            <a:rPr lang="it-IT" dirty="0"/>
            <a:t> container il nostro applicativo di </a:t>
          </a:r>
          <a:r>
            <a:rPr lang="it-IT" dirty="0" err="1"/>
            <a:t>backend</a:t>
          </a:r>
          <a:r>
            <a:rPr lang="it-IT" dirty="0"/>
            <a:t>, </a:t>
          </a:r>
          <a:r>
            <a:rPr lang="it-IT" dirty="0" err="1"/>
            <a:t>PostgreSQL</a:t>
          </a:r>
          <a:r>
            <a:rPr lang="it-IT" dirty="0"/>
            <a:t>, java-17 e </a:t>
          </a:r>
          <a:r>
            <a:rPr lang="it-IT" dirty="0" err="1"/>
            <a:t>PgAdmin</a:t>
          </a:r>
          <a:r>
            <a:rPr lang="it-IT" dirty="0"/>
            <a:t>.</a:t>
          </a:r>
        </a:p>
      </dgm:t>
    </dgm:pt>
    <dgm:pt modelId="{6BFFD9DD-4D7D-4517-8FBE-29CA9B268410}" type="parTrans" cxnId="{935770F9-0C48-4E7E-9443-1FFF5D34A91C}">
      <dgm:prSet/>
      <dgm:spPr/>
      <dgm:t>
        <a:bodyPr/>
        <a:lstStyle/>
        <a:p>
          <a:endParaRPr lang="it-IT"/>
        </a:p>
      </dgm:t>
    </dgm:pt>
    <dgm:pt modelId="{86B7CBEB-70E7-4312-9D37-609073CF453C}" type="sibTrans" cxnId="{935770F9-0C48-4E7E-9443-1FFF5D34A91C}">
      <dgm:prSet/>
      <dgm:spPr/>
      <dgm:t>
        <a:bodyPr/>
        <a:lstStyle/>
        <a:p>
          <a:endParaRPr lang="it-IT"/>
        </a:p>
      </dgm:t>
    </dgm:pt>
    <dgm:pt modelId="{22DB715E-221F-4B16-A18F-622B9C198D5B}">
      <dgm:prSet phldr="0"/>
      <dgm:spPr/>
      <dgm:t>
        <a:bodyPr/>
        <a:lstStyle/>
        <a:p>
          <a:pPr rtl="0"/>
          <a:r>
            <a:rPr lang="en-US"/>
            <a:t>- Realizzazione del database e del generatore di query.</a:t>
          </a:r>
          <a:endParaRPr lang="it-IT">
            <a:latin typeface="Tw Cen MT Condensed" panose="020B0606020104020203"/>
          </a:endParaRPr>
        </a:p>
      </dgm:t>
    </dgm:pt>
    <dgm:pt modelId="{4B7DD1B9-F19D-47F2-BE90-8A61FB3939DB}" type="parTrans" cxnId="{D0895096-C29B-42A3-A98E-19BF0A324398}">
      <dgm:prSet/>
      <dgm:spPr/>
      <dgm:t>
        <a:bodyPr/>
        <a:lstStyle/>
        <a:p>
          <a:endParaRPr lang="it-IT"/>
        </a:p>
      </dgm:t>
    </dgm:pt>
    <dgm:pt modelId="{464CD9EB-05BB-4A5C-8C28-2CE14C6878B3}" type="sibTrans" cxnId="{D0895096-C29B-42A3-A98E-19BF0A324398}">
      <dgm:prSet/>
      <dgm:spPr/>
      <dgm:t>
        <a:bodyPr/>
        <a:lstStyle/>
        <a:p>
          <a:endParaRPr lang="it-IT"/>
        </a:p>
      </dgm:t>
    </dgm:pt>
    <dgm:pt modelId="{2C24FA8B-23B9-466B-87B5-892939539F64}" type="pres">
      <dgm:prSet presAssocID="{3EC7E0B6-2EB1-4A54-A9C6-53ACA22F4C3E}" presName="linear" presStyleCnt="0">
        <dgm:presLayoutVars>
          <dgm:animLvl val="lvl"/>
          <dgm:resizeHandles val="exact"/>
        </dgm:presLayoutVars>
      </dgm:prSet>
      <dgm:spPr/>
    </dgm:pt>
    <dgm:pt modelId="{B28ED058-D540-46BC-A8B4-611179F4C337}" type="pres">
      <dgm:prSet presAssocID="{563F035D-6882-4EA1-A5C2-B29049663A4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9F6DFAC-F493-4851-B729-97EFD3B43C08}" type="pres">
      <dgm:prSet presAssocID="{36A9C8E7-A9FF-4CBC-A73D-2B84607B8EFC}" presName="spacer" presStyleCnt="0"/>
      <dgm:spPr/>
    </dgm:pt>
    <dgm:pt modelId="{184D2A37-D620-4A91-B07E-7559EEAA25A1}" type="pres">
      <dgm:prSet presAssocID="{3CFBCDE9-C122-4F30-9206-BCBA0D59DBA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1F70BB2-335C-45AC-A1D4-1307C06584BA}" type="pres">
      <dgm:prSet presAssocID="{7868DFB2-3FE5-4430-ADC7-AFD9E87199BA}" presName="spacer" presStyleCnt="0"/>
      <dgm:spPr/>
    </dgm:pt>
    <dgm:pt modelId="{88A042D5-5D7F-4029-8F2B-4DA5EEBBD970}" type="pres">
      <dgm:prSet presAssocID="{FDB2B61F-B6EE-41AC-B26E-1F48B9AB15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0158E49-C529-447A-A829-F1DF0F5CF589}" type="pres">
      <dgm:prSet presAssocID="{06C1E13F-C55C-4616-8EEF-8A4840D768FC}" presName="spacer" presStyleCnt="0"/>
      <dgm:spPr/>
    </dgm:pt>
    <dgm:pt modelId="{7D5E89D1-2274-4D61-92B6-6595B6400E0D}" type="pres">
      <dgm:prSet presAssocID="{34D3C023-2683-422A-AE38-4317D81AAAD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83E332E-6745-43E6-993A-1C7EF85FEDC3}" type="pres">
      <dgm:prSet presAssocID="{DA18D731-AE65-4605-99E5-CE1D13E48BD0}" presName="spacer" presStyleCnt="0"/>
      <dgm:spPr/>
    </dgm:pt>
    <dgm:pt modelId="{85C03D0C-D8DB-42AD-B6F3-529CB5E23D3E}" type="pres">
      <dgm:prSet presAssocID="{52BDC689-C974-42A2-AD74-6B07F45ADD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17C481-F820-4192-AE8B-F08E503BDEFB}" type="pres">
      <dgm:prSet presAssocID="{C78476A9-1691-4EBD-81E3-F23A9F55FA76}" presName="spacer" presStyleCnt="0"/>
      <dgm:spPr/>
    </dgm:pt>
    <dgm:pt modelId="{9D9F9B99-17D1-4527-9D2A-DF7928EBB124}" type="pres">
      <dgm:prSet presAssocID="{AF25D997-B23D-42BB-9C9E-B804C10733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489559F-D999-4E92-A075-1EC85E955FB0}" type="pres">
      <dgm:prSet presAssocID="{86B7CBEB-70E7-4312-9D37-609073CF453C}" presName="spacer" presStyleCnt="0"/>
      <dgm:spPr/>
    </dgm:pt>
    <dgm:pt modelId="{34FDEF0A-06A8-4121-A3E2-B110DB533628}" type="pres">
      <dgm:prSet presAssocID="{22DB715E-221F-4B16-A18F-622B9C198D5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484893B-794C-4664-ABA8-61DD01C4ED20}" type="presOf" srcId="{52BDC689-C974-42A2-AD74-6B07F45ADD3C}" destId="{85C03D0C-D8DB-42AD-B6F3-529CB5E23D3E}" srcOrd="0" destOrd="0" presId="urn:microsoft.com/office/officeart/2005/8/layout/vList2"/>
    <dgm:cxn modelId="{7F319B65-C15F-4B30-8C0B-A09FA65C3200}" srcId="{3EC7E0B6-2EB1-4A54-A9C6-53ACA22F4C3E}" destId="{563F035D-6882-4EA1-A5C2-B29049663A47}" srcOrd="0" destOrd="0" parTransId="{8F40C108-67BD-4A12-AC5E-9A8CBC320E6F}" sibTransId="{36A9C8E7-A9FF-4CBC-A73D-2B84607B8EFC}"/>
    <dgm:cxn modelId="{D5822667-273E-45FC-B2F3-CEA3343D9748}" type="presOf" srcId="{3CFBCDE9-C122-4F30-9206-BCBA0D59DBA9}" destId="{184D2A37-D620-4A91-B07E-7559EEAA25A1}" srcOrd="0" destOrd="0" presId="urn:microsoft.com/office/officeart/2005/8/layout/vList2"/>
    <dgm:cxn modelId="{766B1573-ACC4-4A70-A1F2-ABE8470B8FC9}" type="presOf" srcId="{563F035D-6882-4EA1-A5C2-B29049663A47}" destId="{B28ED058-D540-46BC-A8B4-611179F4C337}" srcOrd="0" destOrd="0" presId="urn:microsoft.com/office/officeart/2005/8/layout/vList2"/>
    <dgm:cxn modelId="{BDC8AB53-0DB9-40E9-AC28-15B5F54345BB}" type="presOf" srcId="{3EC7E0B6-2EB1-4A54-A9C6-53ACA22F4C3E}" destId="{2C24FA8B-23B9-466B-87B5-892939539F64}" srcOrd="0" destOrd="0" presId="urn:microsoft.com/office/officeart/2005/8/layout/vList2"/>
    <dgm:cxn modelId="{463EE590-7884-47E7-B273-D2AA3C1F33F3}" type="presOf" srcId="{FDB2B61F-B6EE-41AC-B26E-1F48B9AB1517}" destId="{88A042D5-5D7F-4029-8F2B-4DA5EEBBD970}" srcOrd="0" destOrd="0" presId="urn:microsoft.com/office/officeart/2005/8/layout/vList2"/>
    <dgm:cxn modelId="{D0895096-C29B-42A3-A98E-19BF0A324398}" srcId="{3EC7E0B6-2EB1-4A54-A9C6-53ACA22F4C3E}" destId="{22DB715E-221F-4B16-A18F-622B9C198D5B}" srcOrd="6" destOrd="0" parTransId="{4B7DD1B9-F19D-47F2-BE90-8A61FB3939DB}" sibTransId="{464CD9EB-05BB-4A5C-8C28-2CE14C6878B3}"/>
    <dgm:cxn modelId="{9519D098-591F-43CB-B217-D0155411053E}" type="presOf" srcId="{AF25D997-B23D-42BB-9C9E-B804C107334E}" destId="{9D9F9B99-17D1-4527-9D2A-DF7928EBB124}" srcOrd="0" destOrd="0" presId="urn:microsoft.com/office/officeart/2005/8/layout/vList2"/>
    <dgm:cxn modelId="{2A1019A3-9EED-4538-9862-08D48002B5F3}" type="presOf" srcId="{34D3C023-2683-422A-AE38-4317D81AAAD6}" destId="{7D5E89D1-2274-4D61-92B6-6595B6400E0D}" srcOrd="0" destOrd="0" presId="urn:microsoft.com/office/officeart/2005/8/layout/vList2"/>
    <dgm:cxn modelId="{9012E6AC-000F-41A3-B5AA-DA7B54F08559}" srcId="{3EC7E0B6-2EB1-4A54-A9C6-53ACA22F4C3E}" destId="{3CFBCDE9-C122-4F30-9206-BCBA0D59DBA9}" srcOrd="1" destOrd="0" parTransId="{5A61A606-7795-4CFD-B493-B61F27CA8B8F}" sibTransId="{7868DFB2-3FE5-4430-ADC7-AFD9E87199BA}"/>
    <dgm:cxn modelId="{F9D562BD-1C1D-40C0-B0AA-F8BD71AEC249}" srcId="{3EC7E0B6-2EB1-4A54-A9C6-53ACA22F4C3E}" destId="{52BDC689-C974-42A2-AD74-6B07F45ADD3C}" srcOrd="4" destOrd="0" parTransId="{4B950EDC-E645-4F54-B0F0-CA4054B692A2}" sibTransId="{C78476A9-1691-4EBD-81E3-F23A9F55FA76}"/>
    <dgm:cxn modelId="{5C4D94C0-6C6E-4BA2-BB40-ED1E550756E0}" type="presOf" srcId="{22DB715E-221F-4B16-A18F-622B9C198D5B}" destId="{34FDEF0A-06A8-4121-A3E2-B110DB533628}" srcOrd="0" destOrd="0" presId="urn:microsoft.com/office/officeart/2005/8/layout/vList2"/>
    <dgm:cxn modelId="{393880CD-F00B-4533-80D2-455C48F9EAA7}" srcId="{3EC7E0B6-2EB1-4A54-A9C6-53ACA22F4C3E}" destId="{34D3C023-2683-422A-AE38-4317D81AAAD6}" srcOrd="3" destOrd="0" parTransId="{9ADA37AF-9C19-458F-9BAF-FFD763E73AB2}" sibTransId="{DA18D731-AE65-4605-99E5-CE1D13E48BD0}"/>
    <dgm:cxn modelId="{935770F9-0C48-4E7E-9443-1FFF5D34A91C}" srcId="{3EC7E0B6-2EB1-4A54-A9C6-53ACA22F4C3E}" destId="{AF25D997-B23D-42BB-9C9E-B804C107334E}" srcOrd="5" destOrd="0" parTransId="{6BFFD9DD-4D7D-4517-8FBE-29CA9B268410}" sibTransId="{86B7CBEB-70E7-4312-9D37-609073CF453C}"/>
    <dgm:cxn modelId="{48CD35FA-88D9-4864-85DF-4CD4E3CAA446}" srcId="{3EC7E0B6-2EB1-4A54-A9C6-53ACA22F4C3E}" destId="{FDB2B61F-B6EE-41AC-B26E-1F48B9AB1517}" srcOrd="2" destOrd="0" parTransId="{8A446092-01BA-4F5B-BBB2-6E95462C64BF}" sibTransId="{06C1E13F-C55C-4616-8EEF-8A4840D768FC}"/>
    <dgm:cxn modelId="{912151D7-5563-46E9-8D80-F49C2674FDEA}" type="presParOf" srcId="{2C24FA8B-23B9-466B-87B5-892939539F64}" destId="{B28ED058-D540-46BC-A8B4-611179F4C337}" srcOrd="0" destOrd="0" presId="urn:microsoft.com/office/officeart/2005/8/layout/vList2"/>
    <dgm:cxn modelId="{D4E77967-086D-46C5-9B55-FC72E4C30728}" type="presParOf" srcId="{2C24FA8B-23B9-466B-87B5-892939539F64}" destId="{B9F6DFAC-F493-4851-B729-97EFD3B43C08}" srcOrd="1" destOrd="0" presId="urn:microsoft.com/office/officeart/2005/8/layout/vList2"/>
    <dgm:cxn modelId="{46B78A52-B216-4992-BE18-58B5C8792C7F}" type="presParOf" srcId="{2C24FA8B-23B9-466B-87B5-892939539F64}" destId="{184D2A37-D620-4A91-B07E-7559EEAA25A1}" srcOrd="2" destOrd="0" presId="urn:microsoft.com/office/officeart/2005/8/layout/vList2"/>
    <dgm:cxn modelId="{8835E1C2-BD9E-45E5-BEF9-C7DEE3B68F1E}" type="presParOf" srcId="{2C24FA8B-23B9-466B-87B5-892939539F64}" destId="{C1F70BB2-335C-45AC-A1D4-1307C06584BA}" srcOrd="3" destOrd="0" presId="urn:microsoft.com/office/officeart/2005/8/layout/vList2"/>
    <dgm:cxn modelId="{AF90B6A7-25C6-4D1B-A2E8-846A2B8909B6}" type="presParOf" srcId="{2C24FA8B-23B9-466B-87B5-892939539F64}" destId="{88A042D5-5D7F-4029-8F2B-4DA5EEBBD970}" srcOrd="4" destOrd="0" presId="urn:microsoft.com/office/officeart/2005/8/layout/vList2"/>
    <dgm:cxn modelId="{9C728EBA-563E-4299-8AE5-D38F6AFFF2CA}" type="presParOf" srcId="{2C24FA8B-23B9-466B-87B5-892939539F64}" destId="{20158E49-C529-447A-A829-F1DF0F5CF589}" srcOrd="5" destOrd="0" presId="urn:microsoft.com/office/officeart/2005/8/layout/vList2"/>
    <dgm:cxn modelId="{426F730D-F756-4C60-8D6A-C792593529DE}" type="presParOf" srcId="{2C24FA8B-23B9-466B-87B5-892939539F64}" destId="{7D5E89D1-2274-4D61-92B6-6595B6400E0D}" srcOrd="6" destOrd="0" presId="urn:microsoft.com/office/officeart/2005/8/layout/vList2"/>
    <dgm:cxn modelId="{EC880DE9-08DA-4FF0-B90A-EF9BAFE65957}" type="presParOf" srcId="{2C24FA8B-23B9-466B-87B5-892939539F64}" destId="{083E332E-6745-43E6-993A-1C7EF85FEDC3}" srcOrd="7" destOrd="0" presId="urn:microsoft.com/office/officeart/2005/8/layout/vList2"/>
    <dgm:cxn modelId="{8DF057B7-4533-49ED-BD12-9F5AF6E111B1}" type="presParOf" srcId="{2C24FA8B-23B9-466B-87B5-892939539F64}" destId="{85C03D0C-D8DB-42AD-B6F3-529CB5E23D3E}" srcOrd="8" destOrd="0" presId="urn:microsoft.com/office/officeart/2005/8/layout/vList2"/>
    <dgm:cxn modelId="{BA36B4AA-C1C8-4994-AA97-9085DF0CCC81}" type="presParOf" srcId="{2C24FA8B-23B9-466B-87B5-892939539F64}" destId="{2B17C481-F820-4192-AE8B-F08E503BDEFB}" srcOrd="9" destOrd="0" presId="urn:microsoft.com/office/officeart/2005/8/layout/vList2"/>
    <dgm:cxn modelId="{4BF3BE85-E386-4934-B8E3-21070D139B91}" type="presParOf" srcId="{2C24FA8B-23B9-466B-87B5-892939539F64}" destId="{9D9F9B99-17D1-4527-9D2A-DF7928EBB124}" srcOrd="10" destOrd="0" presId="urn:microsoft.com/office/officeart/2005/8/layout/vList2"/>
    <dgm:cxn modelId="{1CFB4986-F9B7-48BA-B052-23485F1F0024}" type="presParOf" srcId="{2C24FA8B-23B9-466B-87B5-892939539F64}" destId="{1489559F-D999-4E92-A075-1EC85E955FB0}" srcOrd="11" destOrd="0" presId="urn:microsoft.com/office/officeart/2005/8/layout/vList2"/>
    <dgm:cxn modelId="{57492497-81CA-4C36-A2DF-9D85DD11765A}" type="presParOf" srcId="{2C24FA8B-23B9-466B-87B5-892939539F64}" destId="{34FDEF0A-06A8-4121-A3E2-B110DB53362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111A3-BC55-41C1-917A-E80998D5F63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E63CA3-7F23-4021-9A69-D880B465C623}">
      <dgm:prSet/>
      <dgm:spPr/>
      <dgm:t>
        <a:bodyPr/>
        <a:lstStyle/>
        <a:p>
          <a:r>
            <a:rPr lang="it-IT" dirty="0"/>
            <a:t>WHITE BOX: definito il CFG</a:t>
          </a:r>
          <a:endParaRPr lang="en-US" dirty="0"/>
        </a:p>
      </dgm:t>
    </dgm:pt>
    <dgm:pt modelId="{D0ECB8E4-3136-41A4-B377-DD776B21AE01}" type="parTrans" cxnId="{1AA8D617-808A-4F20-A942-D1EC717337B6}">
      <dgm:prSet/>
      <dgm:spPr/>
      <dgm:t>
        <a:bodyPr/>
        <a:lstStyle/>
        <a:p>
          <a:endParaRPr lang="en-US"/>
        </a:p>
      </dgm:t>
    </dgm:pt>
    <dgm:pt modelId="{8DE2BD4A-84A9-4491-83AE-96969C896F49}" type="sibTrans" cxnId="{1AA8D617-808A-4F20-A942-D1EC717337B6}">
      <dgm:prSet/>
      <dgm:spPr/>
      <dgm:t>
        <a:bodyPr/>
        <a:lstStyle/>
        <a:p>
          <a:endParaRPr lang="en-US"/>
        </a:p>
      </dgm:t>
    </dgm:pt>
    <dgm:pt modelId="{8EE6A0DC-FB44-40C7-8D36-59A03ABEFDAC}">
      <dgm:prSet/>
      <dgm:spPr/>
      <dgm:t>
        <a:bodyPr/>
        <a:lstStyle/>
        <a:p>
          <a:r>
            <a:rPr lang="it-IT" dirty="0" err="1"/>
            <a:t>Node</a:t>
          </a:r>
          <a:r>
            <a:rPr lang="it-IT" dirty="0"/>
            <a:t> coverage</a:t>
          </a:r>
          <a:endParaRPr lang="en-US" dirty="0"/>
        </a:p>
      </dgm:t>
    </dgm:pt>
    <dgm:pt modelId="{4E1637F4-0C07-4B78-B326-0A2CF67A40A4}" type="parTrans" cxnId="{6D6325A9-0B1D-4E64-9750-507C9BD88EA0}">
      <dgm:prSet/>
      <dgm:spPr/>
      <dgm:t>
        <a:bodyPr/>
        <a:lstStyle/>
        <a:p>
          <a:endParaRPr lang="en-US"/>
        </a:p>
      </dgm:t>
    </dgm:pt>
    <dgm:pt modelId="{679B8091-5692-46C0-AD96-4FCD7797F908}" type="sibTrans" cxnId="{6D6325A9-0B1D-4E64-9750-507C9BD88EA0}">
      <dgm:prSet/>
      <dgm:spPr/>
      <dgm:t>
        <a:bodyPr/>
        <a:lstStyle/>
        <a:p>
          <a:endParaRPr lang="en-US"/>
        </a:p>
      </dgm:t>
    </dgm:pt>
    <dgm:pt modelId="{D293069C-0DDA-4F06-829C-2E9739A2FDFF}">
      <dgm:prSet/>
      <dgm:spPr/>
      <dgm:t>
        <a:bodyPr/>
        <a:lstStyle/>
        <a:p>
          <a:r>
            <a:rPr lang="it-IT" dirty="0" err="1"/>
            <a:t>Branch</a:t>
          </a:r>
          <a:r>
            <a:rPr lang="it-IT" dirty="0"/>
            <a:t> coverage</a:t>
          </a:r>
          <a:endParaRPr lang="en-US" dirty="0"/>
        </a:p>
      </dgm:t>
    </dgm:pt>
    <dgm:pt modelId="{E3CBD54D-5447-4C47-9C8F-4FC105DB7A53}" type="parTrans" cxnId="{F4A2CF2A-61F0-445E-A3CD-3DBE588E574F}">
      <dgm:prSet/>
      <dgm:spPr/>
      <dgm:t>
        <a:bodyPr/>
        <a:lstStyle/>
        <a:p>
          <a:endParaRPr lang="en-US"/>
        </a:p>
      </dgm:t>
    </dgm:pt>
    <dgm:pt modelId="{2AF0D445-D621-4945-A6AB-D1C205A336B3}" type="sibTrans" cxnId="{F4A2CF2A-61F0-445E-A3CD-3DBE588E574F}">
      <dgm:prSet/>
      <dgm:spPr/>
      <dgm:t>
        <a:bodyPr/>
        <a:lstStyle/>
        <a:p>
          <a:endParaRPr lang="en-US"/>
        </a:p>
      </dgm:t>
    </dgm:pt>
    <dgm:pt modelId="{290E1E7A-912B-46E4-8146-D9FDDE6127A8}">
      <dgm:prSet/>
      <dgm:spPr/>
      <dgm:t>
        <a:bodyPr/>
        <a:lstStyle/>
        <a:p>
          <a:r>
            <a:rPr lang="it-IT" dirty="0" err="1"/>
            <a:t>Condition</a:t>
          </a:r>
          <a:r>
            <a:rPr lang="it-IT" dirty="0"/>
            <a:t> </a:t>
          </a:r>
          <a:r>
            <a:rPr lang="it-IT" dirty="0" err="1"/>
            <a:t>modified</a:t>
          </a:r>
          <a:r>
            <a:rPr lang="it-IT" dirty="0"/>
            <a:t> coverage</a:t>
          </a:r>
          <a:endParaRPr lang="en-US" dirty="0"/>
        </a:p>
      </dgm:t>
    </dgm:pt>
    <dgm:pt modelId="{612C773F-651A-48CC-AD11-BAF620EC7C79}" type="parTrans" cxnId="{DCA73A7B-41DB-47A7-BE0A-4A4C1D431612}">
      <dgm:prSet/>
      <dgm:spPr/>
      <dgm:t>
        <a:bodyPr/>
        <a:lstStyle/>
        <a:p>
          <a:endParaRPr lang="en-US"/>
        </a:p>
      </dgm:t>
    </dgm:pt>
    <dgm:pt modelId="{80F695F2-63B8-437E-B080-F2C7DEF35E6F}" type="sibTrans" cxnId="{DCA73A7B-41DB-47A7-BE0A-4A4C1D431612}">
      <dgm:prSet/>
      <dgm:spPr/>
      <dgm:t>
        <a:bodyPr/>
        <a:lstStyle/>
        <a:p>
          <a:endParaRPr lang="en-US"/>
        </a:p>
      </dgm:t>
    </dgm:pt>
    <dgm:pt modelId="{B5A6935A-4688-4610-9757-36AA30556DE4}">
      <dgm:prSet/>
      <dgm:spPr/>
      <dgm:t>
        <a:bodyPr/>
        <a:lstStyle/>
        <a:p>
          <a:r>
            <a:rPr lang="it-IT" dirty="0"/>
            <a:t>BLACK BOX: </a:t>
          </a:r>
          <a:endParaRPr lang="en-US" dirty="0"/>
        </a:p>
      </dgm:t>
    </dgm:pt>
    <dgm:pt modelId="{C66625BD-DA89-4888-9EFD-EF6139BAA927}" type="parTrans" cxnId="{75D02B8B-E206-468C-B92A-6A2F9F301BA0}">
      <dgm:prSet/>
      <dgm:spPr/>
      <dgm:t>
        <a:bodyPr/>
        <a:lstStyle/>
        <a:p>
          <a:endParaRPr lang="en-US"/>
        </a:p>
      </dgm:t>
    </dgm:pt>
    <dgm:pt modelId="{0C12D005-664D-4954-B8D1-444850FBC99B}" type="sibTrans" cxnId="{75D02B8B-E206-468C-B92A-6A2F9F301BA0}">
      <dgm:prSet/>
      <dgm:spPr/>
      <dgm:t>
        <a:bodyPr/>
        <a:lstStyle/>
        <a:p>
          <a:endParaRPr lang="en-US"/>
        </a:p>
      </dgm:t>
    </dgm:pt>
    <dgm:pt modelId="{86A0B5A8-4B9F-4433-B607-F31A46A3C7D3}">
      <dgm:prSet/>
      <dgm:spPr/>
      <dgm:t>
        <a:bodyPr/>
        <a:lstStyle/>
        <a:p>
          <a:pPr rtl="0"/>
          <a:r>
            <a:rPr lang="it-IT"/>
            <a:t>Definito le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classi di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equivalenza</a:t>
          </a:r>
          <a:endParaRPr lang="en-US">
            <a:solidFill>
              <a:srgbClr val="7030A0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C92D4B9B-927F-4489-B37A-0FEA05C86AA7}" type="parTrans" cxnId="{877876CF-B771-4488-B990-442049822538}">
      <dgm:prSet/>
      <dgm:spPr/>
      <dgm:t>
        <a:bodyPr/>
        <a:lstStyle/>
        <a:p>
          <a:endParaRPr lang="en-US"/>
        </a:p>
      </dgm:t>
    </dgm:pt>
    <dgm:pt modelId="{E8E6C69D-54A6-42D0-8932-87DC8697B5BA}" type="sibTrans" cxnId="{877876CF-B771-4488-B990-442049822538}">
      <dgm:prSet/>
      <dgm:spPr/>
      <dgm:t>
        <a:bodyPr/>
        <a:lstStyle/>
        <a:p>
          <a:endParaRPr lang="en-US"/>
        </a:p>
      </dgm:t>
    </dgm:pt>
    <dgm:pt modelId="{6F531C34-33D3-4646-94AA-AF0FBAB92B66}">
      <dgm:prSet/>
      <dgm:spPr/>
      <dgm:t>
        <a:bodyPr/>
        <a:lstStyle/>
        <a:p>
          <a:r>
            <a:rPr lang="it-IT"/>
            <a:t>Definito le strategie (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WECT</a:t>
          </a:r>
          <a:r>
            <a:rPr lang="it-IT"/>
            <a:t> O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SECT</a:t>
          </a:r>
          <a:r>
            <a:rPr lang="it-IT"/>
            <a:t>)</a:t>
          </a:r>
          <a:endParaRPr lang="en-US"/>
        </a:p>
      </dgm:t>
    </dgm:pt>
    <dgm:pt modelId="{B5960D45-BBE5-44F4-A57A-C6691DAD4E5E}" type="parTrans" cxnId="{83714B96-2507-4490-9B3E-1088245CE5CB}">
      <dgm:prSet/>
      <dgm:spPr/>
      <dgm:t>
        <a:bodyPr/>
        <a:lstStyle/>
        <a:p>
          <a:endParaRPr lang="en-US"/>
        </a:p>
      </dgm:t>
    </dgm:pt>
    <dgm:pt modelId="{B2643BCE-07FE-40F6-9249-2E3B0CA4F524}" type="sibTrans" cxnId="{83714B96-2507-4490-9B3E-1088245CE5CB}">
      <dgm:prSet/>
      <dgm:spPr/>
      <dgm:t>
        <a:bodyPr/>
        <a:lstStyle/>
        <a:p>
          <a:endParaRPr lang="en-US"/>
        </a:p>
      </dgm:t>
    </dgm:pt>
    <dgm:pt modelId="{575E957A-C672-45C3-B10C-3E8F4091A243}">
      <dgm:prSet/>
      <dgm:spPr/>
      <dgm:t>
        <a:bodyPr/>
        <a:lstStyle/>
        <a:p>
          <a:pPr rtl="0"/>
          <a:r>
            <a:rPr lang="it-IT"/>
            <a:t>Definito</a:t>
          </a:r>
          <a:r>
            <a:rPr lang="it-IT">
              <a:latin typeface="Tw Cen MT Condensed" panose="020B0606020104020203"/>
            </a:rPr>
            <a:t> i</a:t>
          </a:r>
          <a:r>
            <a:rPr lang="it-IT"/>
            <a:t> test case</a:t>
          </a:r>
          <a:endParaRPr lang="en-US"/>
        </a:p>
      </dgm:t>
    </dgm:pt>
    <dgm:pt modelId="{595F4098-E9D2-4C6F-B3AB-B2514FB0DF35}" type="parTrans" cxnId="{30CB85DD-E266-4048-956F-4D22A0B455A8}">
      <dgm:prSet/>
      <dgm:spPr/>
      <dgm:t>
        <a:bodyPr/>
        <a:lstStyle/>
        <a:p>
          <a:endParaRPr lang="en-US"/>
        </a:p>
      </dgm:t>
    </dgm:pt>
    <dgm:pt modelId="{7B028A93-3EB5-4B07-98C4-3FF734F585CF}" type="sibTrans" cxnId="{30CB85DD-E266-4048-956F-4D22A0B455A8}">
      <dgm:prSet/>
      <dgm:spPr/>
      <dgm:t>
        <a:bodyPr/>
        <a:lstStyle/>
        <a:p>
          <a:endParaRPr lang="en-US"/>
        </a:p>
      </dgm:t>
    </dgm:pt>
    <dgm:pt modelId="{5CCD772B-1484-43AB-B091-60DD00F02F0E}">
      <dgm:prSet/>
      <dgm:spPr/>
      <dgm:t>
        <a:bodyPr/>
        <a:lstStyle/>
        <a:p>
          <a:r>
            <a:rPr lang="it-IT" dirty="0"/>
            <a:t> Effettuato i test su codice mediante </a:t>
          </a:r>
          <a:r>
            <a:rPr lang="it-IT" dirty="0" err="1"/>
            <a:t>JUnit</a:t>
          </a:r>
          <a:endParaRPr lang="en-US" dirty="0" err="1"/>
        </a:p>
      </dgm:t>
    </dgm:pt>
    <dgm:pt modelId="{05B782EC-175B-4EA6-8AC1-3316509BF5BE}" type="parTrans" cxnId="{4C68A132-8594-424A-9533-5B366A54A278}">
      <dgm:prSet/>
      <dgm:spPr/>
      <dgm:t>
        <a:bodyPr/>
        <a:lstStyle/>
        <a:p>
          <a:endParaRPr lang="en-US"/>
        </a:p>
      </dgm:t>
    </dgm:pt>
    <dgm:pt modelId="{12CD373C-9148-4E73-BFFE-709CF7F9860D}" type="sibTrans" cxnId="{4C68A132-8594-424A-9533-5B366A54A278}">
      <dgm:prSet/>
      <dgm:spPr/>
      <dgm:t>
        <a:bodyPr/>
        <a:lstStyle/>
        <a:p>
          <a:endParaRPr lang="en-US"/>
        </a:p>
      </dgm:t>
    </dgm:pt>
    <dgm:pt modelId="{ECE72B5F-B2DB-4858-996D-9B0B7A644465}">
      <dgm:prSet phldr="0"/>
      <dgm:spPr/>
      <dgm:t>
        <a:bodyPr/>
        <a:lstStyle/>
        <a:p>
          <a:pPr rtl="0"/>
          <a:r>
            <a:rPr lang="it-IT"/>
            <a:t>Definito le strategie di testing</a:t>
          </a:r>
          <a:r>
            <a:rPr lang="it-IT">
              <a:latin typeface="Tw Cen MT Condensed" panose="020B0606020104020203"/>
            </a:rPr>
            <a:t> </a:t>
          </a:r>
          <a:endParaRPr lang="en-US"/>
        </a:p>
      </dgm:t>
    </dgm:pt>
    <dgm:pt modelId="{061AEBF0-44B5-41D0-BCDA-0F366991B26B}" type="parTrans" cxnId="{8AA93D0A-1013-406C-A4D5-6589890F87EF}">
      <dgm:prSet/>
      <dgm:spPr/>
    </dgm:pt>
    <dgm:pt modelId="{4449CDB1-1E6A-4B76-A36D-015486BDFF1A}" type="sibTrans" cxnId="{8AA93D0A-1013-406C-A4D5-6589890F87EF}">
      <dgm:prSet/>
      <dgm:spPr/>
    </dgm:pt>
    <dgm:pt modelId="{F4C5DE12-2144-4364-8D62-02AA94AB9BFA}">
      <dgm:prSet phldr="0"/>
      <dgm:spPr/>
      <dgm:t>
        <a:bodyPr/>
        <a:lstStyle/>
        <a:p>
          <a:pPr rtl="0"/>
          <a:r>
            <a:rPr lang="it-IT"/>
            <a:t>Circa 41 sono i metodi di test per le due funzioni prese in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considerazione</a:t>
          </a:r>
          <a:endParaRPr lang="en-US" err="1"/>
        </a:p>
      </dgm:t>
    </dgm:pt>
    <dgm:pt modelId="{FE6D4087-600E-45B1-99D6-77827FE98180}" type="parTrans" cxnId="{21DF8A0B-823B-42A7-8E32-A530239C531F}">
      <dgm:prSet/>
      <dgm:spPr/>
    </dgm:pt>
    <dgm:pt modelId="{BF888B6C-11BF-4F03-9E9C-F5A655D0B96D}" type="sibTrans" cxnId="{21DF8A0B-823B-42A7-8E32-A530239C531F}">
      <dgm:prSet/>
      <dgm:spPr/>
    </dgm:pt>
    <dgm:pt modelId="{769A082D-6CFB-4FF9-A5CE-16C1F840398F}" type="pres">
      <dgm:prSet presAssocID="{F30111A3-BC55-41C1-917A-E80998D5F6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4ABB97-EB1E-417C-BFAB-473DCAF2594E}" type="pres">
      <dgm:prSet presAssocID="{ECE72B5F-B2DB-4858-996D-9B0B7A644465}" presName="root" presStyleCnt="0"/>
      <dgm:spPr/>
    </dgm:pt>
    <dgm:pt modelId="{CAC73590-2BA5-471B-B741-178B83FBB016}" type="pres">
      <dgm:prSet presAssocID="{ECE72B5F-B2DB-4858-996D-9B0B7A644465}" presName="rootComposite" presStyleCnt="0"/>
      <dgm:spPr/>
    </dgm:pt>
    <dgm:pt modelId="{745B6344-7AF0-4A1E-9B3F-5E6F9CCE9DF2}" type="pres">
      <dgm:prSet presAssocID="{ECE72B5F-B2DB-4858-996D-9B0B7A644465}" presName="rootText" presStyleLbl="node1" presStyleIdx="0" presStyleCnt="2"/>
      <dgm:spPr/>
    </dgm:pt>
    <dgm:pt modelId="{1F221856-1013-4DA6-A1B0-455CAC0E044D}" type="pres">
      <dgm:prSet presAssocID="{ECE72B5F-B2DB-4858-996D-9B0B7A644465}" presName="rootConnector" presStyleLbl="node1" presStyleIdx="0" presStyleCnt="2"/>
      <dgm:spPr/>
    </dgm:pt>
    <dgm:pt modelId="{8097A694-7598-4749-8B4C-8AC4CBB250F4}" type="pres">
      <dgm:prSet presAssocID="{ECE72B5F-B2DB-4858-996D-9B0B7A644465}" presName="childShape" presStyleCnt="0"/>
      <dgm:spPr/>
    </dgm:pt>
    <dgm:pt modelId="{8BC10263-99BD-4B9E-90B1-037227B9B572}" type="pres">
      <dgm:prSet presAssocID="{D0ECB8E4-3136-41A4-B377-DD776B21AE01}" presName="Name13" presStyleLbl="parChTrans1D2" presStyleIdx="0" presStyleCnt="3"/>
      <dgm:spPr/>
    </dgm:pt>
    <dgm:pt modelId="{24D9BFA1-0247-4EB1-BC2C-0AC822E77382}" type="pres">
      <dgm:prSet presAssocID="{1CE63CA3-7F23-4021-9A69-D880B465C623}" presName="childText" presStyleLbl="bgAcc1" presStyleIdx="0" presStyleCnt="3">
        <dgm:presLayoutVars>
          <dgm:bulletEnabled val="1"/>
        </dgm:presLayoutVars>
      </dgm:prSet>
      <dgm:spPr/>
    </dgm:pt>
    <dgm:pt modelId="{55C3FFA9-D508-492C-A446-FBE65D4F04B1}" type="pres">
      <dgm:prSet presAssocID="{C66625BD-DA89-4888-9EFD-EF6139BAA927}" presName="Name13" presStyleLbl="parChTrans1D2" presStyleIdx="1" presStyleCnt="3"/>
      <dgm:spPr/>
    </dgm:pt>
    <dgm:pt modelId="{9780BDB3-4F65-48FF-9B64-446ED2E16633}" type="pres">
      <dgm:prSet presAssocID="{B5A6935A-4688-4610-9757-36AA30556DE4}" presName="childText" presStyleLbl="bgAcc1" presStyleIdx="1" presStyleCnt="3">
        <dgm:presLayoutVars>
          <dgm:bulletEnabled val="1"/>
        </dgm:presLayoutVars>
      </dgm:prSet>
      <dgm:spPr/>
    </dgm:pt>
    <dgm:pt modelId="{572A9F3B-F251-4C29-AB53-C15BB71043AE}" type="pres">
      <dgm:prSet presAssocID="{5CCD772B-1484-43AB-B091-60DD00F02F0E}" presName="root" presStyleCnt="0"/>
      <dgm:spPr/>
    </dgm:pt>
    <dgm:pt modelId="{62298BFB-93E7-48D6-B66E-8E39148EAA05}" type="pres">
      <dgm:prSet presAssocID="{5CCD772B-1484-43AB-B091-60DD00F02F0E}" presName="rootComposite" presStyleCnt="0"/>
      <dgm:spPr/>
    </dgm:pt>
    <dgm:pt modelId="{F765362C-C4F5-4420-A95D-168C03EED689}" type="pres">
      <dgm:prSet presAssocID="{5CCD772B-1484-43AB-B091-60DD00F02F0E}" presName="rootText" presStyleLbl="node1" presStyleIdx="1" presStyleCnt="2"/>
      <dgm:spPr/>
    </dgm:pt>
    <dgm:pt modelId="{6FEFA965-65D6-4ECC-8AE9-CB8F17C817ED}" type="pres">
      <dgm:prSet presAssocID="{5CCD772B-1484-43AB-B091-60DD00F02F0E}" presName="rootConnector" presStyleLbl="node1" presStyleIdx="1" presStyleCnt="2"/>
      <dgm:spPr/>
    </dgm:pt>
    <dgm:pt modelId="{1D615B5D-786A-4D79-97C7-A5C2AC9BE93B}" type="pres">
      <dgm:prSet presAssocID="{5CCD772B-1484-43AB-B091-60DD00F02F0E}" presName="childShape" presStyleCnt="0"/>
      <dgm:spPr/>
    </dgm:pt>
    <dgm:pt modelId="{7681E7EE-9772-448B-910B-C644059B65E8}" type="pres">
      <dgm:prSet presAssocID="{FE6D4087-600E-45B1-99D6-77827FE98180}" presName="Name13" presStyleLbl="parChTrans1D2" presStyleIdx="2" presStyleCnt="3"/>
      <dgm:spPr/>
    </dgm:pt>
    <dgm:pt modelId="{FBE4B08C-BBDD-4DF2-BD89-FFA1A83A402A}" type="pres">
      <dgm:prSet presAssocID="{F4C5DE12-2144-4364-8D62-02AA94AB9BF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1612E09-F31F-4023-BFD6-33A2DC817206}" type="presOf" srcId="{8EE6A0DC-FB44-40C7-8D36-59A03ABEFDAC}" destId="{24D9BFA1-0247-4EB1-BC2C-0AC822E77382}" srcOrd="0" destOrd="1" presId="urn:microsoft.com/office/officeart/2005/8/layout/hierarchy3"/>
    <dgm:cxn modelId="{8AA93D0A-1013-406C-A4D5-6589890F87EF}" srcId="{F30111A3-BC55-41C1-917A-E80998D5F635}" destId="{ECE72B5F-B2DB-4858-996D-9B0B7A644465}" srcOrd="0" destOrd="0" parTransId="{061AEBF0-44B5-41D0-BCDA-0F366991B26B}" sibTransId="{4449CDB1-1E6A-4B76-A36D-015486BDFF1A}"/>
    <dgm:cxn modelId="{21DF8A0B-823B-42A7-8E32-A530239C531F}" srcId="{5CCD772B-1484-43AB-B091-60DD00F02F0E}" destId="{F4C5DE12-2144-4364-8D62-02AA94AB9BFA}" srcOrd="0" destOrd="0" parTransId="{FE6D4087-600E-45B1-99D6-77827FE98180}" sibTransId="{BF888B6C-11BF-4F03-9E9C-F5A655D0B96D}"/>
    <dgm:cxn modelId="{ACA68B17-1B4C-45C8-A193-B3E0EB7F022D}" type="presOf" srcId="{575E957A-C672-45C3-B10C-3E8F4091A243}" destId="{9780BDB3-4F65-48FF-9B64-446ED2E16633}" srcOrd="0" destOrd="3" presId="urn:microsoft.com/office/officeart/2005/8/layout/hierarchy3"/>
    <dgm:cxn modelId="{1AA8D617-808A-4F20-A942-D1EC717337B6}" srcId="{ECE72B5F-B2DB-4858-996D-9B0B7A644465}" destId="{1CE63CA3-7F23-4021-9A69-D880B465C623}" srcOrd="0" destOrd="0" parTransId="{D0ECB8E4-3136-41A4-B377-DD776B21AE01}" sibTransId="{8DE2BD4A-84A9-4491-83AE-96969C896F49}"/>
    <dgm:cxn modelId="{CC4FB222-8C09-430E-B1F1-440B48656F4B}" type="presOf" srcId="{D293069C-0DDA-4F06-829C-2E9739A2FDFF}" destId="{24D9BFA1-0247-4EB1-BC2C-0AC822E77382}" srcOrd="0" destOrd="2" presId="urn:microsoft.com/office/officeart/2005/8/layout/hierarchy3"/>
    <dgm:cxn modelId="{F4A2CF2A-61F0-445E-A3CD-3DBE588E574F}" srcId="{1CE63CA3-7F23-4021-9A69-D880B465C623}" destId="{D293069C-0DDA-4F06-829C-2E9739A2FDFF}" srcOrd="1" destOrd="0" parTransId="{E3CBD54D-5447-4C47-9C8F-4FC105DB7A53}" sibTransId="{2AF0D445-D621-4945-A6AB-D1C205A336B3}"/>
    <dgm:cxn modelId="{DE120C2D-DAA7-47A0-B10E-C95BA9201208}" type="presOf" srcId="{6F531C34-33D3-4646-94AA-AF0FBAB92B66}" destId="{9780BDB3-4F65-48FF-9B64-446ED2E16633}" srcOrd="0" destOrd="2" presId="urn:microsoft.com/office/officeart/2005/8/layout/hierarchy3"/>
    <dgm:cxn modelId="{4C68A132-8594-424A-9533-5B366A54A278}" srcId="{F30111A3-BC55-41C1-917A-E80998D5F635}" destId="{5CCD772B-1484-43AB-B091-60DD00F02F0E}" srcOrd="1" destOrd="0" parTransId="{05B782EC-175B-4EA6-8AC1-3316509BF5BE}" sibTransId="{12CD373C-9148-4E73-BFFE-709CF7F9860D}"/>
    <dgm:cxn modelId="{1D24E63E-CD38-4324-881B-7F23BC04B195}" type="presOf" srcId="{5CCD772B-1484-43AB-B091-60DD00F02F0E}" destId="{6FEFA965-65D6-4ECC-8AE9-CB8F17C817ED}" srcOrd="1" destOrd="0" presId="urn:microsoft.com/office/officeart/2005/8/layout/hierarchy3"/>
    <dgm:cxn modelId="{4FB2065C-9205-4E64-BEE1-3AA337BA67F3}" type="presOf" srcId="{290E1E7A-912B-46E4-8146-D9FDDE6127A8}" destId="{24D9BFA1-0247-4EB1-BC2C-0AC822E77382}" srcOrd="0" destOrd="3" presId="urn:microsoft.com/office/officeart/2005/8/layout/hierarchy3"/>
    <dgm:cxn modelId="{459DF950-F05B-4472-B5D7-88CEBC7DA035}" type="presOf" srcId="{5CCD772B-1484-43AB-B091-60DD00F02F0E}" destId="{F765362C-C4F5-4420-A95D-168C03EED689}" srcOrd="0" destOrd="0" presId="urn:microsoft.com/office/officeart/2005/8/layout/hierarchy3"/>
    <dgm:cxn modelId="{3F25FD59-07B0-4DB7-B351-3E6985EB7165}" type="presOf" srcId="{B5A6935A-4688-4610-9757-36AA30556DE4}" destId="{9780BDB3-4F65-48FF-9B64-446ED2E16633}" srcOrd="0" destOrd="0" presId="urn:microsoft.com/office/officeart/2005/8/layout/hierarchy3"/>
    <dgm:cxn modelId="{DCA73A7B-41DB-47A7-BE0A-4A4C1D431612}" srcId="{1CE63CA3-7F23-4021-9A69-D880B465C623}" destId="{290E1E7A-912B-46E4-8146-D9FDDE6127A8}" srcOrd="2" destOrd="0" parTransId="{612C773F-651A-48CC-AD11-BAF620EC7C79}" sibTransId="{80F695F2-63B8-437E-B080-F2C7DEF35E6F}"/>
    <dgm:cxn modelId="{75D02B8B-E206-468C-B92A-6A2F9F301BA0}" srcId="{ECE72B5F-B2DB-4858-996D-9B0B7A644465}" destId="{B5A6935A-4688-4610-9757-36AA30556DE4}" srcOrd="1" destOrd="0" parTransId="{C66625BD-DA89-4888-9EFD-EF6139BAA927}" sibTransId="{0C12D005-664D-4954-B8D1-444850FBC99B}"/>
    <dgm:cxn modelId="{83714B96-2507-4490-9B3E-1088245CE5CB}" srcId="{B5A6935A-4688-4610-9757-36AA30556DE4}" destId="{6F531C34-33D3-4646-94AA-AF0FBAB92B66}" srcOrd="1" destOrd="0" parTransId="{B5960D45-BBE5-44F4-A57A-C6691DAD4E5E}" sibTransId="{B2643BCE-07FE-40F6-9249-2E3B0CA4F524}"/>
    <dgm:cxn modelId="{D7B988A5-C866-4E8F-9308-41FBC5990740}" type="presOf" srcId="{F4C5DE12-2144-4364-8D62-02AA94AB9BFA}" destId="{FBE4B08C-BBDD-4DF2-BD89-FFA1A83A402A}" srcOrd="0" destOrd="0" presId="urn:microsoft.com/office/officeart/2005/8/layout/hierarchy3"/>
    <dgm:cxn modelId="{AC0F86A7-8B40-4D79-B037-015B802FF485}" type="presOf" srcId="{C66625BD-DA89-4888-9EFD-EF6139BAA927}" destId="{55C3FFA9-D508-492C-A446-FBE65D4F04B1}" srcOrd="0" destOrd="0" presId="urn:microsoft.com/office/officeart/2005/8/layout/hierarchy3"/>
    <dgm:cxn modelId="{6D6325A9-0B1D-4E64-9750-507C9BD88EA0}" srcId="{1CE63CA3-7F23-4021-9A69-D880B465C623}" destId="{8EE6A0DC-FB44-40C7-8D36-59A03ABEFDAC}" srcOrd="0" destOrd="0" parTransId="{4E1637F4-0C07-4B78-B326-0A2CF67A40A4}" sibTransId="{679B8091-5692-46C0-AD96-4FCD7797F908}"/>
    <dgm:cxn modelId="{14B691B5-6E4D-4BF6-9498-E6A3BB3646A8}" type="presOf" srcId="{F30111A3-BC55-41C1-917A-E80998D5F635}" destId="{769A082D-6CFB-4FF9-A5CE-16C1F840398F}" srcOrd="0" destOrd="0" presId="urn:microsoft.com/office/officeart/2005/8/layout/hierarchy3"/>
    <dgm:cxn modelId="{1B4D27BA-E214-43FD-9CFA-C44BB36CAC91}" type="presOf" srcId="{ECE72B5F-B2DB-4858-996D-9B0B7A644465}" destId="{1F221856-1013-4DA6-A1B0-455CAC0E044D}" srcOrd="1" destOrd="0" presId="urn:microsoft.com/office/officeart/2005/8/layout/hierarchy3"/>
    <dgm:cxn modelId="{877876CF-B771-4488-B990-442049822538}" srcId="{B5A6935A-4688-4610-9757-36AA30556DE4}" destId="{86A0B5A8-4B9F-4433-B607-F31A46A3C7D3}" srcOrd="0" destOrd="0" parTransId="{C92D4B9B-927F-4489-B37A-0FEA05C86AA7}" sibTransId="{E8E6C69D-54A6-42D0-8932-87DC8697B5BA}"/>
    <dgm:cxn modelId="{1684C3D2-AD35-42AA-A4E5-A7F96470692D}" type="presOf" srcId="{1CE63CA3-7F23-4021-9A69-D880B465C623}" destId="{24D9BFA1-0247-4EB1-BC2C-0AC822E77382}" srcOrd="0" destOrd="0" presId="urn:microsoft.com/office/officeart/2005/8/layout/hierarchy3"/>
    <dgm:cxn modelId="{680B0FD9-0E8F-4810-8A1B-EC5DD4AF7D24}" type="presOf" srcId="{D0ECB8E4-3136-41A4-B377-DD776B21AE01}" destId="{8BC10263-99BD-4B9E-90B1-037227B9B572}" srcOrd="0" destOrd="0" presId="urn:microsoft.com/office/officeart/2005/8/layout/hierarchy3"/>
    <dgm:cxn modelId="{869FDEDC-96AD-4EE8-B4D5-9F7DCA596605}" type="presOf" srcId="{86A0B5A8-4B9F-4433-B607-F31A46A3C7D3}" destId="{9780BDB3-4F65-48FF-9B64-446ED2E16633}" srcOrd="0" destOrd="1" presId="urn:microsoft.com/office/officeart/2005/8/layout/hierarchy3"/>
    <dgm:cxn modelId="{30CB85DD-E266-4048-956F-4D22A0B455A8}" srcId="{B5A6935A-4688-4610-9757-36AA30556DE4}" destId="{575E957A-C672-45C3-B10C-3E8F4091A243}" srcOrd="2" destOrd="0" parTransId="{595F4098-E9D2-4C6F-B3AB-B2514FB0DF35}" sibTransId="{7B028A93-3EB5-4B07-98C4-3FF734F585CF}"/>
    <dgm:cxn modelId="{D7E072E9-4639-4B77-A2A1-891CE94C7A8A}" type="presOf" srcId="{FE6D4087-600E-45B1-99D6-77827FE98180}" destId="{7681E7EE-9772-448B-910B-C644059B65E8}" srcOrd="0" destOrd="0" presId="urn:microsoft.com/office/officeart/2005/8/layout/hierarchy3"/>
    <dgm:cxn modelId="{B5F554F9-37DC-4BCD-83D1-0E7393DC3EE2}" type="presOf" srcId="{ECE72B5F-B2DB-4858-996D-9B0B7A644465}" destId="{745B6344-7AF0-4A1E-9B3F-5E6F9CCE9DF2}" srcOrd="0" destOrd="0" presId="urn:microsoft.com/office/officeart/2005/8/layout/hierarchy3"/>
    <dgm:cxn modelId="{D049829A-F10E-4CCB-88AD-32824353879C}" type="presParOf" srcId="{769A082D-6CFB-4FF9-A5CE-16C1F840398F}" destId="{194ABB97-EB1E-417C-BFAB-473DCAF2594E}" srcOrd="0" destOrd="0" presId="urn:microsoft.com/office/officeart/2005/8/layout/hierarchy3"/>
    <dgm:cxn modelId="{3EF9443B-2051-4566-A21F-DA9CCA3F8D5D}" type="presParOf" srcId="{194ABB97-EB1E-417C-BFAB-473DCAF2594E}" destId="{CAC73590-2BA5-471B-B741-178B83FBB016}" srcOrd="0" destOrd="0" presId="urn:microsoft.com/office/officeart/2005/8/layout/hierarchy3"/>
    <dgm:cxn modelId="{8B434985-BB99-494A-8E26-B327E81E8902}" type="presParOf" srcId="{CAC73590-2BA5-471B-B741-178B83FBB016}" destId="{745B6344-7AF0-4A1E-9B3F-5E6F9CCE9DF2}" srcOrd="0" destOrd="0" presId="urn:microsoft.com/office/officeart/2005/8/layout/hierarchy3"/>
    <dgm:cxn modelId="{5A2B633F-E273-44F4-AEDF-654E745003F1}" type="presParOf" srcId="{CAC73590-2BA5-471B-B741-178B83FBB016}" destId="{1F221856-1013-4DA6-A1B0-455CAC0E044D}" srcOrd="1" destOrd="0" presId="urn:microsoft.com/office/officeart/2005/8/layout/hierarchy3"/>
    <dgm:cxn modelId="{18044EE1-733C-489A-89AC-AA1CF6381EE5}" type="presParOf" srcId="{194ABB97-EB1E-417C-BFAB-473DCAF2594E}" destId="{8097A694-7598-4749-8B4C-8AC4CBB250F4}" srcOrd="1" destOrd="0" presId="urn:microsoft.com/office/officeart/2005/8/layout/hierarchy3"/>
    <dgm:cxn modelId="{AB4F7C25-EB28-4DEF-A675-70CDDD1D6D43}" type="presParOf" srcId="{8097A694-7598-4749-8B4C-8AC4CBB250F4}" destId="{8BC10263-99BD-4B9E-90B1-037227B9B572}" srcOrd="0" destOrd="0" presId="urn:microsoft.com/office/officeart/2005/8/layout/hierarchy3"/>
    <dgm:cxn modelId="{A3F07212-442F-45E9-8181-3896641C2487}" type="presParOf" srcId="{8097A694-7598-4749-8B4C-8AC4CBB250F4}" destId="{24D9BFA1-0247-4EB1-BC2C-0AC822E77382}" srcOrd="1" destOrd="0" presId="urn:microsoft.com/office/officeart/2005/8/layout/hierarchy3"/>
    <dgm:cxn modelId="{BF04AA04-CF8C-4AC1-87EC-8F8CA64DB456}" type="presParOf" srcId="{8097A694-7598-4749-8B4C-8AC4CBB250F4}" destId="{55C3FFA9-D508-492C-A446-FBE65D4F04B1}" srcOrd="2" destOrd="0" presId="urn:microsoft.com/office/officeart/2005/8/layout/hierarchy3"/>
    <dgm:cxn modelId="{69B09A0B-232F-48AF-8917-13F606E1A155}" type="presParOf" srcId="{8097A694-7598-4749-8B4C-8AC4CBB250F4}" destId="{9780BDB3-4F65-48FF-9B64-446ED2E16633}" srcOrd="3" destOrd="0" presId="urn:microsoft.com/office/officeart/2005/8/layout/hierarchy3"/>
    <dgm:cxn modelId="{C4B3F447-C16D-4E38-A1F1-6691C8672143}" type="presParOf" srcId="{769A082D-6CFB-4FF9-A5CE-16C1F840398F}" destId="{572A9F3B-F251-4C29-AB53-C15BB71043AE}" srcOrd="1" destOrd="0" presId="urn:microsoft.com/office/officeart/2005/8/layout/hierarchy3"/>
    <dgm:cxn modelId="{D4FE5FE7-45A2-460A-B6D7-4A04BC46B286}" type="presParOf" srcId="{572A9F3B-F251-4C29-AB53-C15BB71043AE}" destId="{62298BFB-93E7-48D6-B66E-8E39148EAA05}" srcOrd="0" destOrd="0" presId="urn:microsoft.com/office/officeart/2005/8/layout/hierarchy3"/>
    <dgm:cxn modelId="{FEC807C2-041D-4AA6-93E9-25B2E7769276}" type="presParOf" srcId="{62298BFB-93E7-48D6-B66E-8E39148EAA05}" destId="{F765362C-C4F5-4420-A95D-168C03EED689}" srcOrd="0" destOrd="0" presId="urn:microsoft.com/office/officeart/2005/8/layout/hierarchy3"/>
    <dgm:cxn modelId="{4F1CDE5E-B6E8-42AD-81AF-225A54327CEC}" type="presParOf" srcId="{62298BFB-93E7-48D6-B66E-8E39148EAA05}" destId="{6FEFA965-65D6-4ECC-8AE9-CB8F17C817ED}" srcOrd="1" destOrd="0" presId="urn:microsoft.com/office/officeart/2005/8/layout/hierarchy3"/>
    <dgm:cxn modelId="{B4C91612-6D45-46DA-812B-A4744F7CB6F1}" type="presParOf" srcId="{572A9F3B-F251-4C29-AB53-C15BB71043AE}" destId="{1D615B5D-786A-4D79-97C7-A5C2AC9BE93B}" srcOrd="1" destOrd="0" presId="urn:microsoft.com/office/officeart/2005/8/layout/hierarchy3"/>
    <dgm:cxn modelId="{37C9B7A2-8741-4DB3-A3DA-28FD7AA3AF22}" type="presParOf" srcId="{1D615B5D-786A-4D79-97C7-A5C2AC9BE93B}" destId="{7681E7EE-9772-448B-910B-C644059B65E8}" srcOrd="0" destOrd="0" presId="urn:microsoft.com/office/officeart/2005/8/layout/hierarchy3"/>
    <dgm:cxn modelId="{8B739BB2-393A-4991-85C8-8395D0E8B294}" type="presParOf" srcId="{1D615B5D-786A-4D79-97C7-A5C2AC9BE93B}" destId="{FBE4B08C-BBDD-4DF2-BD89-FFA1A83A40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A22F-64BE-4B4B-BF57-A9B3F02F9319}">
      <dsp:nvSpPr>
        <dsp:cNvPr id="0" name=""/>
        <dsp:cNvSpPr/>
      </dsp:nvSpPr>
      <dsp:spPr>
        <a:xfrm>
          <a:off x="0" y="291267"/>
          <a:ext cx="5641974" cy="1411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Come sistema di versioning abbiamo usato Git mediante l’utilizzo però di GitHub Desktop che aiuta ad interfacciarsi in modo facile alla repository hostata su GitHub.</a:t>
          </a:r>
        </a:p>
      </dsp:txBody>
      <dsp:txXfrm>
        <a:off x="68912" y="360179"/>
        <a:ext cx="5504150" cy="1273854"/>
      </dsp:txXfrm>
    </dsp:sp>
    <dsp:sp modelId="{937AEE77-AF1E-4C9B-BD1D-72509248866B}">
      <dsp:nvSpPr>
        <dsp:cNvPr id="0" name=""/>
        <dsp:cNvSpPr/>
      </dsp:nvSpPr>
      <dsp:spPr>
        <a:xfrm>
          <a:off x="0" y="1754785"/>
          <a:ext cx="5641974" cy="1411678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Per avere un idea del lavoro che l’altro membro del gruppo stava portando avanti abbiamo deciso di usare dei file </a:t>
          </a:r>
          <a:r>
            <a:rPr lang="it-IT" sz="1800" kern="1200" dirty="0" err="1"/>
            <a:t>excel</a:t>
          </a:r>
          <a:r>
            <a:rPr lang="it-IT" sz="1800" kern="1200" dirty="0"/>
            <a:t> come «tabelle di completezza funzionale (</a:t>
          </a:r>
          <a:r>
            <a:rPr lang="it-IT" sz="1800" kern="1200" dirty="0">
              <a:solidFill>
                <a:srgbClr val="7030A0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tabella1</a:t>
          </a:r>
          <a:r>
            <a:rPr lang="it-IT" sz="1800" kern="1200" dirty="0"/>
            <a:t>, </a:t>
          </a:r>
          <a:r>
            <a:rPr lang="it-IT" sz="1800" kern="1200" dirty="0">
              <a:solidFill>
                <a:srgbClr val="7030A0"/>
              </a:solidFill>
              <a:hlinkClick xmlns:r="http://schemas.openxmlformats.org/officeDocument/2006/relationships" r:id="rId2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tabella2</a:t>
          </a:r>
          <a:r>
            <a:rPr lang="it-IT" sz="1800" kern="1200" dirty="0"/>
            <a:t>)» e di segnare gli update per ogni funzionalità che andavamo a sviluppare in modo verticale.</a:t>
          </a:r>
        </a:p>
      </dsp:txBody>
      <dsp:txXfrm>
        <a:off x="68912" y="1823697"/>
        <a:ext cx="5504150" cy="1273854"/>
      </dsp:txXfrm>
    </dsp:sp>
    <dsp:sp modelId="{EF362E93-3918-47E3-B3D1-2A054B37871F}">
      <dsp:nvSpPr>
        <dsp:cNvPr id="0" name=""/>
        <dsp:cNvSpPr/>
      </dsp:nvSpPr>
      <dsp:spPr>
        <a:xfrm>
          <a:off x="0" y="3218304"/>
          <a:ext cx="5641974" cy="141167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Abbiamo schedulato il lavoro approssimativamente con un diagramma di </a:t>
          </a:r>
          <a:r>
            <a:rPr lang="it-IT" sz="1800" kern="1200" dirty="0" err="1"/>
            <a:t>Gantt</a:t>
          </a:r>
          <a:r>
            <a:rPr lang="it-IT" sz="1800" kern="1200" dirty="0"/>
            <a:t> che non ha rispettato del tutto le previsioni.</a:t>
          </a:r>
          <a:endParaRPr lang="it-IT" sz="1800" kern="1200" dirty="0">
            <a:latin typeface="Tw Cen MT Condensed" panose="020B0606020104020203"/>
          </a:endParaRPr>
        </a:p>
      </dsp:txBody>
      <dsp:txXfrm>
        <a:off x="68912" y="3287216"/>
        <a:ext cx="5504150" cy="127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C6BB1-4DD7-461D-BA67-E79DD4418FD8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Prototipazione con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 sz="1800" kern="1200"/>
            <a:t>. </a:t>
          </a:r>
          <a:br>
            <a:rPr lang="it-IT" sz="1800" kern="1200"/>
          </a:br>
          <a:r>
            <a:rPr lang="it-IT" sz="1800" kern="1200"/>
            <a:t>Il prototipo </a:t>
          </a:r>
          <a:r>
            <a:rPr lang="it-IT" sz="1800" kern="1200" err="1"/>
            <a:t>figma</a:t>
          </a:r>
          <a:r>
            <a:rPr lang="it-IT" sz="1800" kern="1200"/>
            <a:t> è stato pensato secondo le 8 </a:t>
          </a:r>
          <a:r>
            <a:rPr lang="it-IT" sz="1800" kern="1200" err="1"/>
            <a:t>Golen</a:t>
          </a:r>
          <a:r>
            <a:rPr lang="it-IT" sz="1800" kern="1200"/>
            <a:t> Rules di </a:t>
          </a:r>
          <a:r>
            <a:rPr lang="it-IT" sz="1800" kern="1200" err="1"/>
            <a:t>Shneiderman</a:t>
          </a:r>
          <a:r>
            <a:rPr lang="it-IT" sz="1800" kern="1200"/>
            <a:t> e i criteri della Gestalt.</a:t>
          </a:r>
        </a:p>
      </dsp:txBody>
      <dsp:txXfrm>
        <a:off x="25921" y="25921"/>
        <a:ext cx="6746443" cy="833157"/>
      </dsp:txXfrm>
    </dsp:sp>
    <dsp:sp modelId="{9A236F09-0315-4AC2-887C-A4F527235872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Realizzazione degli </a:t>
          </a:r>
          <a:r>
            <a:rPr lang="it-IT" sz="1800" kern="1200" err="1"/>
            <a:t>statechart</a:t>
          </a:r>
          <a:r>
            <a:rPr lang="it-IT" sz="1800" kern="1200"/>
            <a:t> di funzionamento dell'interfaccia grafica (delle funzionalità di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 sz="1800" kern="1200">
              <a:solidFill>
                <a:srgbClr val="7030A0"/>
              </a:solidFill>
            </a:rPr>
            <a:t> </a:t>
          </a:r>
          <a:r>
            <a:rPr lang="it-IT" sz="1800" kern="1200"/>
            <a:t>e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 sz="1800" kern="1200"/>
            <a:t>).</a:t>
          </a:r>
          <a:endParaRPr lang="en-US" sz="1800" kern="1200"/>
        </a:p>
      </dsp:txBody>
      <dsp:txXfrm>
        <a:off x="677178" y="1071829"/>
        <a:ext cx="6497860" cy="833157"/>
      </dsp:txXfrm>
    </dsp:sp>
    <dsp:sp modelId="{E1EAF0BE-1BBA-44A2-A3CB-B769900DE6D3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Studio di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 sz="1800" kern="1200"/>
            <a:t> mediante ISO 9241.</a:t>
          </a:r>
          <a:endParaRPr lang="en-US" sz="1800" kern="1200"/>
        </a:p>
      </dsp:txBody>
      <dsp:txXfrm>
        <a:off x="1318715" y="2117738"/>
        <a:ext cx="6507580" cy="833157"/>
      </dsp:txXfrm>
    </dsp:sp>
    <dsp:sp modelId="{54832CA9-AC07-4949-908D-A97FC0642A52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Test di usabilità e studio di usabilità a priori utilizzando dei tester per lo svolgimento di specifici compiti e valutazione dei risultati ottenuti.</a:t>
          </a:r>
          <a:endParaRPr lang="en-US" sz="1800" kern="1200"/>
        </a:p>
      </dsp:txBody>
      <dsp:txXfrm>
        <a:off x="1969973" y="3163646"/>
        <a:ext cx="6497860" cy="833157"/>
      </dsp:txXfrm>
    </dsp:sp>
    <dsp:sp modelId="{E6B33F5D-B7F9-41E2-B3FB-AB973DB58BC6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184B687B-DD0A-48B4-9D41-25B53EECE454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14B649BD-8932-4883-9F5B-1B26F2CD79F3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ED058-D540-46BC-A8B4-611179F4C337}">
      <dsp:nvSpPr>
        <dsp:cNvPr id="0" name=""/>
        <dsp:cNvSpPr/>
      </dsp:nvSpPr>
      <dsp:spPr>
        <a:xfrm>
          <a:off x="0" y="1045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sp:txBody>
      <dsp:txXfrm>
        <a:off x="24788" y="129332"/>
        <a:ext cx="11036842" cy="458204"/>
      </dsp:txXfrm>
    </dsp:sp>
    <dsp:sp modelId="{184D2A37-D620-4A91-B07E-7559EEAA25A1}">
      <dsp:nvSpPr>
        <dsp:cNvPr id="0" name=""/>
        <dsp:cNvSpPr/>
      </dsp:nvSpPr>
      <dsp:spPr>
        <a:xfrm>
          <a:off x="0" y="6526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Per la definizione dell'architettura abbiamo optato per la Three-</a:t>
          </a:r>
          <a:r>
            <a:rPr lang="it-IT" sz="1400" kern="1200" err="1"/>
            <a:t>Tier</a:t>
          </a:r>
          <a:r>
            <a:rPr lang="it-IT" sz="1400" kern="1200"/>
            <a:t> per poter tenere separati, ma soprattutto ben gestiti, i livelli frontend, backend e database</a:t>
          </a:r>
          <a:endParaRPr lang="en-US" sz="1400" kern="1200"/>
        </a:p>
      </dsp:txBody>
      <dsp:txXfrm>
        <a:off x="24788" y="677432"/>
        <a:ext cx="11036842" cy="458204"/>
      </dsp:txXfrm>
    </dsp:sp>
    <dsp:sp modelId="{88A042D5-5D7F-4029-8F2B-4DA5EEBBD970}">
      <dsp:nvSpPr>
        <dsp:cNvPr id="0" name=""/>
        <dsp:cNvSpPr/>
      </dsp:nvSpPr>
      <dsp:spPr>
        <a:xfrm>
          <a:off x="0" y="12007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Realizzazione dei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 sz="14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400" kern="1200">
              <a:solidFill>
                <a:srgbClr val="7030A0"/>
              </a:solidFill>
            </a:rPr>
            <a:t> </a:t>
          </a:r>
          <a:r>
            <a:rPr lang="it-IT" sz="1400" kern="1200"/>
            <a:t>di design</a:t>
          </a:r>
          <a:r>
            <a:rPr lang="it-IT" sz="1400" kern="1200">
              <a:latin typeface="Tw Cen MT Condensed" panose="020B0606020104020203"/>
            </a:rPr>
            <a:t> </a:t>
          </a:r>
          <a:r>
            <a:rPr lang="it-IT" sz="1400" kern="1200"/>
            <a:t>utilizzando il pattern Model-View-Controller (MVC</a:t>
          </a:r>
          <a:r>
            <a:rPr lang="it-IT" sz="1400" kern="1200">
              <a:latin typeface="Tw Cen MT Condensed" panose="020B0606020104020203"/>
            </a:rPr>
            <a:t>), </a:t>
          </a:r>
          <a:r>
            <a:rPr lang="it-IT" sz="1400" kern="1200"/>
            <a:t>DAO e</a:t>
          </a:r>
          <a:r>
            <a:rPr lang="it-IT" sz="1400" kern="1200">
              <a:latin typeface="Tw Cen MT Condensed" panose="020B0606020104020203"/>
            </a:rPr>
            <a:t> </a:t>
          </a:r>
          <a:r>
            <a:rPr lang="it-IT" sz="1400" kern="1200"/>
            <a:t>Singleton</a:t>
          </a:r>
        </a:p>
      </dsp:txBody>
      <dsp:txXfrm>
        <a:off x="24788" y="1225532"/>
        <a:ext cx="11036842" cy="458204"/>
      </dsp:txXfrm>
    </dsp:sp>
    <dsp:sp modelId="{7D5E89D1-2274-4D61-92B6-6595B6400E0D}">
      <dsp:nvSpPr>
        <dsp:cNvPr id="0" name=""/>
        <dsp:cNvSpPr/>
      </dsp:nvSpPr>
      <dsp:spPr>
        <a:xfrm>
          <a:off x="0" y="1748845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Realizzazione dei 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 sz="14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400" kern="1200"/>
            <a:t> di design dei casi d'uso analizzati nel template di Cockburn</a:t>
          </a:r>
        </a:p>
      </dsp:txBody>
      <dsp:txXfrm>
        <a:off x="24788" y="1773633"/>
        <a:ext cx="11036842" cy="458204"/>
      </dsp:txXfrm>
    </dsp:sp>
    <dsp:sp modelId="{85C03D0C-D8DB-42AD-B6F3-529CB5E23D3E}">
      <dsp:nvSpPr>
        <dsp:cNvPr id="0" name=""/>
        <dsp:cNvSpPr/>
      </dsp:nvSpPr>
      <dsp:spPr>
        <a:xfrm>
          <a:off x="0" y="22969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REST API e messa in sicurezza</a:t>
          </a:r>
          <a:endParaRPr lang="it-IT" sz="1400" kern="1200">
            <a:latin typeface="Tw Cen MT Condensed" panose="020B0606020104020203"/>
          </a:endParaRPr>
        </a:p>
      </dsp:txBody>
      <dsp:txXfrm>
        <a:off x="24788" y="2321732"/>
        <a:ext cx="11036842" cy="458204"/>
      </dsp:txXfrm>
    </dsp:sp>
    <dsp:sp modelId="{9D9F9B99-17D1-4527-9D2A-DF7928EBB124}">
      <dsp:nvSpPr>
        <dsp:cNvPr id="0" name=""/>
        <dsp:cNvSpPr/>
      </dsp:nvSpPr>
      <dsp:spPr>
        <a:xfrm>
          <a:off x="0" y="28450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- Scelta tipo di hosting: abbiamo optato per la macchina virtuale AWS gratuita per 750 ore EC2 (IaaS) in modo da avere completo accesso 24/7 sul quale abbiamo caricato in </a:t>
          </a:r>
          <a:r>
            <a:rPr lang="it-IT" sz="1400" kern="1200" dirty="0" err="1"/>
            <a:t>docker</a:t>
          </a:r>
          <a:r>
            <a:rPr lang="it-IT" sz="1400" kern="1200" dirty="0"/>
            <a:t> container il nostro applicativo di </a:t>
          </a:r>
          <a:r>
            <a:rPr lang="it-IT" sz="1400" kern="1200" dirty="0" err="1"/>
            <a:t>backend</a:t>
          </a:r>
          <a:r>
            <a:rPr lang="it-IT" sz="1400" kern="1200" dirty="0"/>
            <a:t>, </a:t>
          </a:r>
          <a:r>
            <a:rPr lang="it-IT" sz="1400" kern="1200" dirty="0" err="1"/>
            <a:t>PostgreSQL</a:t>
          </a:r>
          <a:r>
            <a:rPr lang="it-IT" sz="1400" kern="1200" dirty="0"/>
            <a:t>, java-17 e </a:t>
          </a:r>
          <a:r>
            <a:rPr lang="it-IT" sz="1400" kern="1200" dirty="0" err="1"/>
            <a:t>PgAdmin</a:t>
          </a:r>
          <a:r>
            <a:rPr lang="it-IT" sz="1400" kern="1200" dirty="0"/>
            <a:t>.</a:t>
          </a:r>
        </a:p>
      </dsp:txBody>
      <dsp:txXfrm>
        <a:off x="24788" y="2869832"/>
        <a:ext cx="11036842" cy="458204"/>
      </dsp:txXfrm>
    </dsp:sp>
    <dsp:sp modelId="{34FDEF0A-06A8-4121-A3E2-B110DB533628}">
      <dsp:nvSpPr>
        <dsp:cNvPr id="0" name=""/>
        <dsp:cNvSpPr/>
      </dsp:nvSpPr>
      <dsp:spPr>
        <a:xfrm>
          <a:off x="0" y="3393145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 Realizzazione del database e del generatore di query.</a:t>
          </a:r>
          <a:endParaRPr lang="it-IT" sz="1400" kern="1200">
            <a:latin typeface="Tw Cen MT Condensed" panose="020B0606020104020203"/>
          </a:endParaRPr>
        </a:p>
      </dsp:txBody>
      <dsp:txXfrm>
        <a:off x="24788" y="3417933"/>
        <a:ext cx="11036842" cy="458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B6344-7AF0-4A1E-9B3F-5E6F9CCE9DF2}">
      <dsp:nvSpPr>
        <dsp:cNvPr id="0" name=""/>
        <dsp:cNvSpPr/>
      </dsp:nvSpPr>
      <dsp:spPr>
        <a:xfrm>
          <a:off x="751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Definito le strategie di testing</a:t>
          </a:r>
          <a:r>
            <a:rPr lang="it-IT" sz="3200" kern="1200">
              <a:latin typeface="Tw Cen MT Condensed" panose="020B0606020104020203"/>
            </a:rPr>
            <a:t> </a:t>
          </a:r>
          <a:endParaRPr lang="en-US" sz="3200" kern="1200"/>
        </a:p>
      </dsp:txBody>
      <dsp:txXfrm>
        <a:off x="40809" y="235760"/>
        <a:ext cx="2655258" cy="1287571"/>
      </dsp:txXfrm>
    </dsp:sp>
    <dsp:sp modelId="{8BC10263-99BD-4B9E-90B1-037227B9B572}">
      <dsp:nvSpPr>
        <dsp:cNvPr id="0" name=""/>
        <dsp:cNvSpPr/>
      </dsp:nvSpPr>
      <dsp:spPr>
        <a:xfrm>
          <a:off x="274288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9BFA1-0247-4EB1-BC2C-0AC822E77382}">
      <dsp:nvSpPr>
        <dsp:cNvPr id="0" name=""/>
        <dsp:cNvSpPr/>
      </dsp:nvSpPr>
      <dsp:spPr>
        <a:xfrm>
          <a:off x="547826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WHITE BOX: definito il CFG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Node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Branch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Condition</a:t>
          </a:r>
          <a:r>
            <a:rPr lang="it-IT" sz="1300" kern="1200" dirty="0"/>
            <a:t> </a:t>
          </a:r>
          <a:r>
            <a:rPr lang="it-IT" sz="1300" kern="1200" dirty="0" err="1"/>
            <a:t>modified</a:t>
          </a:r>
          <a:r>
            <a:rPr lang="it-IT" sz="1300" kern="1200" dirty="0"/>
            <a:t> coverage</a:t>
          </a:r>
          <a:endParaRPr lang="en-US" sz="1300" kern="1200" dirty="0"/>
        </a:p>
      </dsp:txBody>
      <dsp:txXfrm>
        <a:off x="587884" y="1945369"/>
        <a:ext cx="2108183" cy="1287571"/>
      </dsp:txXfrm>
    </dsp:sp>
    <dsp:sp modelId="{55C3FFA9-D508-492C-A446-FBE65D4F04B1}">
      <dsp:nvSpPr>
        <dsp:cNvPr id="0" name=""/>
        <dsp:cNvSpPr/>
      </dsp:nvSpPr>
      <dsp:spPr>
        <a:xfrm>
          <a:off x="274288" y="1563389"/>
          <a:ext cx="273537" cy="273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74"/>
              </a:lnTo>
              <a:lnTo>
                <a:pt x="273537" y="27353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0BDB3-4F65-48FF-9B64-446ED2E16633}">
      <dsp:nvSpPr>
        <dsp:cNvPr id="0" name=""/>
        <dsp:cNvSpPr/>
      </dsp:nvSpPr>
      <dsp:spPr>
        <a:xfrm>
          <a:off x="547826" y="3614920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BLACK BOX: 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 le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classi di</a:t>
          </a:r>
          <a:r>
            <a:rPr lang="it-IT" sz="13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equivalenza</a:t>
          </a:r>
          <a:endParaRPr lang="en-US" sz="1300" kern="1200">
            <a:solidFill>
              <a:srgbClr val="7030A0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 le strategie (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WECT</a:t>
          </a:r>
          <a:r>
            <a:rPr lang="it-IT" sz="1300" kern="1200"/>
            <a:t> O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SECT</a:t>
          </a:r>
          <a:r>
            <a:rPr lang="it-IT" sz="1300" kern="1200"/>
            <a:t>)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</a:t>
          </a:r>
          <a:r>
            <a:rPr lang="it-IT" sz="1300" kern="1200">
              <a:latin typeface="Tw Cen MT Condensed" panose="020B0606020104020203"/>
            </a:rPr>
            <a:t> i</a:t>
          </a:r>
          <a:r>
            <a:rPr lang="it-IT" sz="1300" kern="1200"/>
            <a:t> test case</a:t>
          </a:r>
          <a:endParaRPr lang="en-US" sz="1300" kern="1200"/>
        </a:p>
      </dsp:txBody>
      <dsp:txXfrm>
        <a:off x="587884" y="3654978"/>
        <a:ext cx="2108183" cy="1287571"/>
      </dsp:txXfrm>
    </dsp:sp>
    <dsp:sp modelId="{F765362C-C4F5-4420-A95D-168C03EED689}">
      <dsp:nvSpPr>
        <dsp:cNvPr id="0" name=""/>
        <dsp:cNvSpPr/>
      </dsp:nvSpPr>
      <dsp:spPr>
        <a:xfrm>
          <a:off x="3419969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 Effettuato i test su codice mediante </a:t>
          </a:r>
          <a:r>
            <a:rPr lang="it-IT" sz="3200" kern="1200" dirty="0" err="1"/>
            <a:t>JUnit</a:t>
          </a:r>
          <a:endParaRPr lang="en-US" sz="3200" kern="1200" dirty="0" err="1"/>
        </a:p>
      </dsp:txBody>
      <dsp:txXfrm>
        <a:off x="3460027" y="235760"/>
        <a:ext cx="2655258" cy="1287571"/>
      </dsp:txXfrm>
    </dsp:sp>
    <dsp:sp modelId="{7681E7EE-9772-448B-910B-C644059B65E8}">
      <dsp:nvSpPr>
        <dsp:cNvPr id="0" name=""/>
        <dsp:cNvSpPr/>
      </dsp:nvSpPr>
      <dsp:spPr>
        <a:xfrm>
          <a:off x="3693506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4B08C-BBDD-4DF2-BD89-FFA1A83A402A}">
      <dsp:nvSpPr>
        <dsp:cNvPr id="0" name=""/>
        <dsp:cNvSpPr/>
      </dsp:nvSpPr>
      <dsp:spPr>
        <a:xfrm>
          <a:off x="3967044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Circa 41 sono i metodi di test per le due funzioni prese in</a:t>
          </a:r>
          <a:r>
            <a:rPr lang="it-IT" sz="1700" kern="1200">
              <a:latin typeface="Tw Cen MT Condensed" panose="020B0606020104020203"/>
            </a:rPr>
            <a:t> </a:t>
          </a:r>
          <a:r>
            <a:rPr lang="it-IT" sz="1700" kern="1200"/>
            <a:t>considerazione</a:t>
          </a:r>
          <a:endParaRPr lang="en-US" sz="1700" kern="1200" err="1"/>
        </a:p>
      </dsp:txBody>
      <dsp:txXfrm>
        <a:off x="4007102" y="1945369"/>
        <a:ext cx="2108183" cy="128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pdfhost.io/v/fqh1o44qu_System_Documentation_Template#page=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12" TargetMode="External"/><Relationship Id="rId2" Type="http://schemas.openxmlformats.org/officeDocument/2006/relationships/hyperlink" Target="https://pdfhost.io/v/fqh1o44qu_System_Documentation_Template#page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host.io/v/fqh1o44qu_System_Documentation_Template#page=26" TargetMode="External"/><Relationship Id="rId5" Type="http://schemas.openxmlformats.org/officeDocument/2006/relationships/hyperlink" Target="https://pdfhost.io/v/fqh1o44qu_System_Documentation_Template#page=22" TargetMode="External"/><Relationship Id="rId4" Type="http://schemas.openxmlformats.org/officeDocument/2006/relationships/hyperlink" Target="https://pdfhost.io/v/fqh1o44qu_System_Documentation_Template#page=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32" TargetMode="External"/><Relationship Id="rId2" Type="http://schemas.openxmlformats.org/officeDocument/2006/relationships/hyperlink" Target="https://pdfhost.io/v/fqh1o44qu_System_Documentation_Template#page=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DF2512F-5AB6-B35A-95C5-9E8537C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43" y="2685601"/>
            <a:ext cx="4434919" cy="1499616"/>
          </a:xfrm>
        </p:spPr>
        <p:txBody>
          <a:bodyPr>
            <a:normAutofit/>
          </a:bodyPr>
          <a:lstStyle/>
          <a:p>
            <a:r>
              <a:rPr lang="en-US" sz="6600"/>
              <a:t>Ratatouille23</a:t>
            </a:r>
          </a:p>
        </p:txBody>
      </p:sp>
    </p:spTree>
    <p:extLst>
      <p:ext uri="{BB962C8B-B14F-4D97-AF65-F5344CB8AC3E}">
        <p14:creationId xmlns:p14="http://schemas.microsoft.com/office/powerpoint/2010/main" val="418605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160CB022-D801-A391-9C5B-134F994D1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29609"/>
              </p:ext>
            </p:extLst>
          </p:nvPr>
        </p:nvGraphicFramePr>
        <p:xfrm>
          <a:off x="5493706" y="816377"/>
          <a:ext cx="6156095" cy="517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2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STUDIO DI USABILITÀ SUL CAMPO</a:t>
            </a:r>
          </a:p>
        </p:txBody>
      </p:sp>
      <p:sp>
        <p:nvSpPr>
          <p:cNvPr id="13" name="CasellaDiTesto 5">
            <a:extLst>
              <a:ext uri="{FF2B5EF4-FFF2-40B4-BE49-F238E27FC236}">
                <a16:creationId xmlns:a16="http://schemas.microsoft.com/office/drawing/2014/main" id="{A8DBAE63-2B9D-D9E4-B9E5-624A749D9017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Utilizzo</a:t>
            </a:r>
            <a:r>
              <a:rPr lang="en-US" dirty="0"/>
              <a:t> di Firebase per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di log </a:t>
            </a:r>
            <a:r>
              <a:rPr lang="en-US" dirty="0" err="1"/>
              <a:t>dell'applicazione</a:t>
            </a:r>
            <a:r>
              <a:rPr lang="en-US" dirty="0"/>
              <a:t> Android e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valutazione di queste ultime</a:t>
            </a:r>
            <a:r>
              <a:rPr lang="en-US" dirty="0"/>
              <a:t> </a:t>
            </a:r>
            <a:r>
              <a:rPr lang="en-US" dirty="0" err="1"/>
              <a:t>prendendo</a:t>
            </a:r>
            <a:r>
              <a:rPr lang="en-US" dirty="0"/>
              <a:t> in </a:t>
            </a:r>
            <a:r>
              <a:rPr lang="en-US" dirty="0" err="1"/>
              <a:t>considerazione</a:t>
            </a:r>
            <a:r>
              <a:rPr lang="en-US" dirty="0"/>
              <a:t> la </a:t>
            </a:r>
            <a:r>
              <a:rPr lang="en-US" dirty="0" err="1"/>
              <a:t>durata</a:t>
            </a:r>
            <a:r>
              <a:rPr lang="en-US" dirty="0"/>
              <a:t> media del </a:t>
            </a:r>
            <a:r>
              <a:rPr lang="en-US" dirty="0" err="1"/>
              <a:t>coinvolgimento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activity.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Svolgimento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studio di </a:t>
            </a:r>
            <a:r>
              <a:rPr lang="en-US" dirty="0" err="1"/>
              <a:t>usabilità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campo </a:t>
            </a:r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all'aiuto</a:t>
            </a:r>
            <a:r>
              <a:rPr lang="en-US" dirty="0"/>
              <a:t> di tester per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e </a:t>
            </a:r>
            <a:r>
              <a:rPr lang="en-US" dirty="0" err="1">
                <a:ea typeface="+mn-lt"/>
                <a:cs typeface="+mn-lt"/>
              </a:rPr>
              <a:t>valutazione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risultati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ottenuti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utilizzando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stesse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tecniche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dello</a:t>
            </a:r>
            <a:r>
              <a:rPr lang="en-US" dirty="0">
                <a:ea typeface="+mn-lt"/>
                <a:cs typeface="+mn-lt"/>
              </a:rPr>
              <a:t> studio di </a:t>
            </a:r>
            <a:r>
              <a:rPr lang="en-US" dirty="0" err="1">
                <a:ea typeface="+mn-lt"/>
                <a:cs typeface="+mn-lt"/>
              </a:rPr>
              <a:t>usabilità</a:t>
            </a:r>
            <a:r>
              <a:rPr lang="en-US" dirty="0">
                <a:ea typeface="+mn-lt"/>
                <a:cs typeface="+mn-lt"/>
              </a:rPr>
              <a:t> a priori.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pic>
        <p:nvPicPr>
          <p:cNvPr id="14" name="Picture 6" descr="Grafico su documento con penna">
            <a:extLst>
              <a:ext uri="{FF2B5EF4-FFF2-40B4-BE49-F238E27FC236}">
                <a16:creationId xmlns:a16="http://schemas.microsoft.com/office/drawing/2014/main" id="{4326B035-E8DC-28D4-BA29-E9267B597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9" r="20427" b="-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2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43">
            <a:extLst>
              <a:ext uri="{FF2B5EF4-FFF2-40B4-BE49-F238E27FC236}">
                <a16:creationId xmlns:a16="http://schemas.microsoft.com/office/drawing/2014/main" id="{A460BA3E-1458-55E2-4880-D5B0A90492CE}"/>
              </a:ext>
            </a:extLst>
          </p:cNvPr>
          <p:cNvCxnSpPr/>
          <p:nvPr/>
        </p:nvCxnSpPr>
        <p:spPr>
          <a:xfrm>
            <a:off x="6175088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>
            <a:extLst>
              <a:ext uri="{FF2B5EF4-FFF2-40B4-BE49-F238E27FC236}">
                <a16:creationId xmlns:a16="http://schemas.microsoft.com/office/drawing/2014/main" id="{330B476E-68DA-3792-F0C9-77FF72CB1B82}"/>
              </a:ext>
            </a:extLst>
          </p:cNvPr>
          <p:cNvCxnSpPr/>
          <p:nvPr/>
        </p:nvCxnSpPr>
        <p:spPr>
          <a:xfrm>
            <a:off x="8413015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7">
            <a:extLst>
              <a:ext uri="{FF2B5EF4-FFF2-40B4-BE49-F238E27FC236}">
                <a16:creationId xmlns:a16="http://schemas.microsoft.com/office/drawing/2014/main" id="{78569517-BD3D-AF41-2620-7DD82228ECA1}"/>
              </a:ext>
            </a:extLst>
          </p:cNvPr>
          <p:cNvCxnSpPr/>
          <p:nvPr/>
        </p:nvCxnSpPr>
        <p:spPr>
          <a:xfrm>
            <a:off x="3911339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8">
            <a:extLst>
              <a:ext uri="{FF2B5EF4-FFF2-40B4-BE49-F238E27FC236}">
                <a16:creationId xmlns:a16="http://schemas.microsoft.com/office/drawing/2014/main" id="{55BCA4DF-4CFA-3383-1AAD-F44DD6E1AE50}"/>
              </a:ext>
            </a:extLst>
          </p:cNvPr>
          <p:cNvCxnSpPr/>
          <p:nvPr/>
        </p:nvCxnSpPr>
        <p:spPr>
          <a:xfrm>
            <a:off x="1657906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10">
            <a:extLst>
              <a:ext uri="{FF2B5EF4-FFF2-40B4-BE49-F238E27FC236}">
                <a16:creationId xmlns:a16="http://schemas.microsoft.com/office/drawing/2014/main" id="{ADAB09A8-566B-C015-58F4-6F49DE08A099}"/>
              </a:ext>
            </a:extLst>
          </p:cNvPr>
          <p:cNvSpPr/>
          <p:nvPr/>
        </p:nvSpPr>
        <p:spPr>
          <a:xfrm>
            <a:off x="115059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B4E5E22E-95AF-B4CD-DD2F-8570D27E4D95}"/>
              </a:ext>
            </a:extLst>
          </p:cNvPr>
          <p:cNvCxnSpPr>
            <a:cxnSpLocks/>
          </p:cNvCxnSpPr>
          <p:nvPr/>
        </p:nvCxnSpPr>
        <p:spPr>
          <a:xfrm>
            <a:off x="0" y="37667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7">
            <a:hlinkClick r:id="rId2" action="ppaction://hlinksldjump"/>
            <a:extLst>
              <a:ext uri="{FF2B5EF4-FFF2-40B4-BE49-F238E27FC236}">
                <a16:creationId xmlns:a16="http://schemas.microsoft.com/office/drawing/2014/main" id="{C3D57FD1-BAD6-668B-441D-F2C0CD8A0A71}"/>
              </a:ext>
            </a:extLst>
          </p:cNvPr>
          <p:cNvSpPr/>
          <p:nvPr/>
        </p:nvSpPr>
        <p:spPr>
          <a:xfrm>
            <a:off x="1514928" y="36714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ircle: Hollow 8">
            <a:extLst>
              <a:ext uri="{FF2B5EF4-FFF2-40B4-BE49-F238E27FC236}">
                <a16:creationId xmlns:a16="http://schemas.microsoft.com/office/drawing/2014/main" id="{52D08345-2303-E011-5BCB-3FDA07E858F3}"/>
              </a:ext>
            </a:extLst>
          </p:cNvPr>
          <p:cNvSpPr/>
          <p:nvPr/>
        </p:nvSpPr>
        <p:spPr>
          <a:xfrm>
            <a:off x="139586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ircle: Hollow 9">
            <a:extLst>
              <a:ext uri="{FF2B5EF4-FFF2-40B4-BE49-F238E27FC236}">
                <a16:creationId xmlns:a16="http://schemas.microsoft.com/office/drawing/2014/main" id="{CA8B9A70-B289-DDA7-4BA5-B40FCCD0855A}"/>
              </a:ext>
            </a:extLst>
          </p:cNvPr>
          <p:cNvSpPr/>
          <p:nvPr/>
        </p:nvSpPr>
        <p:spPr>
          <a:xfrm>
            <a:off x="126299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11">
            <a:extLst>
              <a:ext uri="{FF2B5EF4-FFF2-40B4-BE49-F238E27FC236}">
                <a16:creationId xmlns:a16="http://schemas.microsoft.com/office/drawing/2014/main" id="{21CEF56B-85B4-DCB6-92E3-23DDCFBAB59F}"/>
              </a:ext>
            </a:extLst>
          </p:cNvPr>
          <p:cNvCxnSpPr>
            <a:cxnSpLocks/>
          </p:cNvCxnSpPr>
          <p:nvPr/>
        </p:nvCxnSpPr>
        <p:spPr>
          <a:xfrm flipV="1">
            <a:off x="1610179" y="41139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13">
            <a:extLst>
              <a:ext uri="{FF2B5EF4-FFF2-40B4-BE49-F238E27FC236}">
                <a16:creationId xmlns:a16="http://schemas.microsoft.com/office/drawing/2014/main" id="{097DD848-C24B-E472-4B61-EACB4F59F477}"/>
              </a:ext>
            </a:extLst>
          </p:cNvPr>
          <p:cNvSpPr/>
          <p:nvPr/>
        </p:nvSpPr>
        <p:spPr>
          <a:xfrm>
            <a:off x="1548058" y="51221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6">
            <a:hlinkClick r:id="rId2" action="ppaction://hlinksldjump"/>
            <a:extLst>
              <a:ext uri="{FF2B5EF4-FFF2-40B4-BE49-F238E27FC236}">
                <a16:creationId xmlns:a16="http://schemas.microsoft.com/office/drawing/2014/main" id="{45237A06-8D8A-28D7-B4F2-466586AF176C}"/>
              </a:ext>
            </a:extLst>
          </p:cNvPr>
          <p:cNvSpPr txBox="1"/>
          <p:nvPr/>
        </p:nvSpPr>
        <p:spPr>
          <a:xfrm>
            <a:off x="593626" y="549384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ANALISI E SPECIFICA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DEI REQUISITI</a:t>
            </a:r>
          </a:p>
        </p:txBody>
      </p:sp>
      <p:sp>
        <p:nvSpPr>
          <p:cNvPr id="102" name="Arc 17">
            <a:extLst>
              <a:ext uri="{FF2B5EF4-FFF2-40B4-BE49-F238E27FC236}">
                <a16:creationId xmlns:a16="http://schemas.microsoft.com/office/drawing/2014/main" id="{3145F743-EF79-A444-5448-19BA1BAA8542}"/>
              </a:ext>
            </a:extLst>
          </p:cNvPr>
          <p:cNvSpPr/>
          <p:nvPr/>
        </p:nvSpPr>
        <p:spPr>
          <a:xfrm rot="5400000">
            <a:off x="3389075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9">
            <a:hlinkClick r:id="rId3" action="ppaction://hlinksldjump"/>
            <a:extLst>
              <a:ext uri="{FF2B5EF4-FFF2-40B4-BE49-F238E27FC236}">
                <a16:creationId xmlns:a16="http://schemas.microsoft.com/office/drawing/2014/main" id="{1608E6A3-A8FA-4CF0-3C9E-E24C5A77CEC9}"/>
              </a:ext>
            </a:extLst>
          </p:cNvPr>
          <p:cNvSpPr/>
          <p:nvPr/>
        </p:nvSpPr>
        <p:spPr>
          <a:xfrm>
            <a:off x="3753406" y="36714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ircle: Hollow 20">
            <a:extLst>
              <a:ext uri="{FF2B5EF4-FFF2-40B4-BE49-F238E27FC236}">
                <a16:creationId xmlns:a16="http://schemas.microsoft.com/office/drawing/2014/main" id="{0240828C-AD0A-0F35-73F6-D80D65191047}"/>
              </a:ext>
            </a:extLst>
          </p:cNvPr>
          <p:cNvSpPr/>
          <p:nvPr/>
        </p:nvSpPr>
        <p:spPr>
          <a:xfrm>
            <a:off x="3634343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ircle: Hollow 21">
            <a:extLst>
              <a:ext uri="{FF2B5EF4-FFF2-40B4-BE49-F238E27FC236}">
                <a16:creationId xmlns:a16="http://schemas.microsoft.com/office/drawing/2014/main" id="{EC3B0F28-7C63-02EE-A97F-7B5B5E65AD95}"/>
              </a:ext>
            </a:extLst>
          </p:cNvPr>
          <p:cNvSpPr/>
          <p:nvPr/>
        </p:nvSpPr>
        <p:spPr>
          <a:xfrm>
            <a:off x="3501471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Connector 22">
            <a:extLst>
              <a:ext uri="{FF2B5EF4-FFF2-40B4-BE49-F238E27FC236}">
                <a16:creationId xmlns:a16="http://schemas.microsoft.com/office/drawing/2014/main" id="{7E9A9958-C81E-46BA-3908-FEFC0F4FD921}"/>
              </a:ext>
            </a:extLst>
          </p:cNvPr>
          <p:cNvCxnSpPr>
            <a:cxnSpLocks/>
          </p:cNvCxnSpPr>
          <p:nvPr/>
        </p:nvCxnSpPr>
        <p:spPr>
          <a:xfrm flipV="1">
            <a:off x="3848657" y="23861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23">
            <a:extLst>
              <a:ext uri="{FF2B5EF4-FFF2-40B4-BE49-F238E27FC236}">
                <a16:creationId xmlns:a16="http://schemas.microsoft.com/office/drawing/2014/main" id="{1FF08888-38A4-1872-0B84-B43DE914A7DE}"/>
              </a:ext>
            </a:extLst>
          </p:cNvPr>
          <p:cNvSpPr/>
          <p:nvPr/>
        </p:nvSpPr>
        <p:spPr>
          <a:xfrm>
            <a:off x="3786536" y="23397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26">
            <a:extLst>
              <a:ext uri="{FF2B5EF4-FFF2-40B4-BE49-F238E27FC236}">
                <a16:creationId xmlns:a16="http://schemas.microsoft.com/office/drawing/2014/main" id="{8DAF3A18-9B09-81E2-D345-1021A5A666DC}"/>
              </a:ext>
            </a:extLst>
          </p:cNvPr>
          <p:cNvSpPr/>
          <p:nvPr/>
        </p:nvSpPr>
        <p:spPr>
          <a:xfrm>
            <a:off x="5642508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28">
            <a:hlinkClick r:id="rId4" action="ppaction://hlinksldjump"/>
            <a:extLst>
              <a:ext uri="{FF2B5EF4-FFF2-40B4-BE49-F238E27FC236}">
                <a16:creationId xmlns:a16="http://schemas.microsoft.com/office/drawing/2014/main" id="{2C0BBEE5-1598-E3B4-EA8C-8DEE51793CAB}"/>
              </a:ext>
            </a:extLst>
          </p:cNvPr>
          <p:cNvSpPr/>
          <p:nvPr/>
        </p:nvSpPr>
        <p:spPr>
          <a:xfrm>
            <a:off x="6006839" y="36714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ircle: Hollow 29">
            <a:extLst>
              <a:ext uri="{FF2B5EF4-FFF2-40B4-BE49-F238E27FC236}">
                <a16:creationId xmlns:a16="http://schemas.microsoft.com/office/drawing/2014/main" id="{BA966EDC-41DB-B644-8426-F704FAE13830}"/>
              </a:ext>
            </a:extLst>
          </p:cNvPr>
          <p:cNvSpPr/>
          <p:nvPr/>
        </p:nvSpPr>
        <p:spPr>
          <a:xfrm>
            <a:off x="5887776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le: Hollow 30">
            <a:extLst>
              <a:ext uri="{FF2B5EF4-FFF2-40B4-BE49-F238E27FC236}">
                <a16:creationId xmlns:a16="http://schemas.microsoft.com/office/drawing/2014/main" id="{4419158F-E18D-39F6-296E-F80E168D2B8F}"/>
              </a:ext>
            </a:extLst>
          </p:cNvPr>
          <p:cNvSpPr/>
          <p:nvPr/>
        </p:nvSpPr>
        <p:spPr>
          <a:xfrm>
            <a:off x="5754904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Connector 31">
            <a:extLst>
              <a:ext uri="{FF2B5EF4-FFF2-40B4-BE49-F238E27FC236}">
                <a16:creationId xmlns:a16="http://schemas.microsoft.com/office/drawing/2014/main" id="{1893C9E3-FCAB-3880-3D94-471672FC537F}"/>
              </a:ext>
            </a:extLst>
          </p:cNvPr>
          <p:cNvCxnSpPr>
            <a:cxnSpLocks/>
          </p:cNvCxnSpPr>
          <p:nvPr/>
        </p:nvCxnSpPr>
        <p:spPr>
          <a:xfrm flipV="1">
            <a:off x="6102090" y="41139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2">
            <a:extLst>
              <a:ext uri="{FF2B5EF4-FFF2-40B4-BE49-F238E27FC236}">
                <a16:creationId xmlns:a16="http://schemas.microsoft.com/office/drawing/2014/main" id="{151D7265-2023-4D84-9166-A930F92308AA}"/>
              </a:ext>
            </a:extLst>
          </p:cNvPr>
          <p:cNvSpPr/>
          <p:nvPr/>
        </p:nvSpPr>
        <p:spPr>
          <a:xfrm>
            <a:off x="6039969" y="51221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44">
            <a:extLst>
              <a:ext uri="{FF2B5EF4-FFF2-40B4-BE49-F238E27FC236}">
                <a16:creationId xmlns:a16="http://schemas.microsoft.com/office/drawing/2014/main" id="{B1C9B84C-9B56-7959-B226-4F0954C4BA27}"/>
              </a:ext>
            </a:extLst>
          </p:cNvPr>
          <p:cNvSpPr/>
          <p:nvPr/>
        </p:nvSpPr>
        <p:spPr>
          <a:xfrm rot="5400000">
            <a:off x="790625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45">
            <a:hlinkClick r:id="rId5" action="ppaction://hlinksldjump"/>
            <a:extLst>
              <a:ext uri="{FF2B5EF4-FFF2-40B4-BE49-F238E27FC236}">
                <a16:creationId xmlns:a16="http://schemas.microsoft.com/office/drawing/2014/main" id="{D18503A3-F86F-6526-0FD6-29226B7D281E}"/>
              </a:ext>
            </a:extLst>
          </p:cNvPr>
          <p:cNvSpPr/>
          <p:nvPr/>
        </p:nvSpPr>
        <p:spPr>
          <a:xfrm>
            <a:off x="8270588" y="36714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ircle: Hollow 46">
            <a:extLst>
              <a:ext uri="{FF2B5EF4-FFF2-40B4-BE49-F238E27FC236}">
                <a16:creationId xmlns:a16="http://schemas.microsoft.com/office/drawing/2014/main" id="{F7F027C1-3083-8E30-DFBC-E20704271FC8}"/>
              </a:ext>
            </a:extLst>
          </p:cNvPr>
          <p:cNvSpPr/>
          <p:nvPr/>
        </p:nvSpPr>
        <p:spPr>
          <a:xfrm>
            <a:off x="815152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ircle: Hollow 47">
            <a:extLst>
              <a:ext uri="{FF2B5EF4-FFF2-40B4-BE49-F238E27FC236}">
                <a16:creationId xmlns:a16="http://schemas.microsoft.com/office/drawing/2014/main" id="{A973D9F2-6829-2AB9-8C6B-C95435E19B7B}"/>
              </a:ext>
            </a:extLst>
          </p:cNvPr>
          <p:cNvSpPr/>
          <p:nvPr/>
        </p:nvSpPr>
        <p:spPr>
          <a:xfrm>
            <a:off x="801865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48">
            <a:extLst>
              <a:ext uri="{FF2B5EF4-FFF2-40B4-BE49-F238E27FC236}">
                <a16:creationId xmlns:a16="http://schemas.microsoft.com/office/drawing/2014/main" id="{F57A9240-0CD3-412F-DCFF-E8B7DB265CAE}"/>
              </a:ext>
            </a:extLst>
          </p:cNvPr>
          <p:cNvCxnSpPr>
            <a:cxnSpLocks/>
          </p:cNvCxnSpPr>
          <p:nvPr/>
        </p:nvCxnSpPr>
        <p:spPr>
          <a:xfrm flipV="1">
            <a:off x="8365839" y="23861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49">
            <a:extLst>
              <a:ext uri="{FF2B5EF4-FFF2-40B4-BE49-F238E27FC236}">
                <a16:creationId xmlns:a16="http://schemas.microsoft.com/office/drawing/2014/main" id="{8446DBE2-0681-3AFE-527E-A145E5DF3F72}"/>
              </a:ext>
            </a:extLst>
          </p:cNvPr>
          <p:cNvSpPr/>
          <p:nvPr/>
        </p:nvSpPr>
        <p:spPr>
          <a:xfrm>
            <a:off x="8303718" y="23397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52">
            <a:extLst>
              <a:ext uri="{FF2B5EF4-FFF2-40B4-BE49-F238E27FC236}">
                <a16:creationId xmlns:a16="http://schemas.microsoft.com/office/drawing/2014/main" id="{3FE76494-DA83-8079-172D-17F861E8AE35}"/>
              </a:ext>
            </a:extLst>
          </p:cNvPr>
          <p:cNvSpPr/>
          <p:nvPr/>
        </p:nvSpPr>
        <p:spPr>
          <a:xfrm>
            <a:off x="10144184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54">
            <a:hlinkClick r:id="rId6" action="ppaction://hlinksldjump"/>
            <a:extLst>
              <a:ext uri="{FF2B5EF4-FFF2-40B4-BE49-F238E27FC236}">
                <a16:creationId xmlns:a16="http://schemas.microsoft.com/office/drawing/2014/main" id="{86A4C896-2E0A-46AF-6E03-563E0A2F1E6B}"/>
              </a:ext>
            </a:extLst>
          </p:cNvPr>
          <p:cNvSpPr/>
          <p:nvPr/>
        </p:nvSpPr>
        <p:spPr>
          <a:xfrm>
            <a:off x="10508515" y="36714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ircle: Hollow 55">
            <a:extLst>
              <a:ext uri="{FF2B5EF4-FFF2-40B4-BE49-F238E27FC236}">
                <a16:creationId xmlns:a16="http://schemas.microsoft.com/office/drawing/2014/main" id="{52CF0DCD-5738-E808-017C-C3735EE5B796}"/>
              </a:ext>
            </a:extLst>
          </p:cNvPr>
          <p:cNvSpPr/>
          <p:nvPr/>
        </p:nvSpPr>
        <p:spPr>
          <a:xfrm>
            <a:off x="10389452" y="35524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ircle: Hollow 56">
            <a:extLst>
              <a:ext uri="{FF2B5EF4-FFF2-40B4-BE49-F238E27FC236}">
                <a16:creationId xmlns:a16="http://schemas.microsoft.com/office/drawing/2014/main" id="{5C82BB40-0DA7-CE6F-1D0C-004128F1D5D8}"/>
              </a:ext>
            </a:extLst>
          </p:cNvPr>
          <p:cNvSpPr/>
          <p:nvPr/>
        </p:nvSpPr>
        <p:spPr>
          <a:xfrm>
            <a:off x="10256580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F34FA1C1-92CD-CC9F-3F33-6E4374937DA7}"/>
              </a:ext>
            </a:extLst>
          </p:cNvPr>
          <p:cNvCxnSpPr>
            <a:cxnSpLocks/>
          </p:cNvCxnSpPr>
          <p:nvPr/>
        </p:nvCxnSpPr>
        <p:spPr>
          <a:xfrm flipV="1">
            <a:off x="10603766" y="41139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58">
            <a:extLst>
              <a:ext uri="{FF2B5EF4-FFF2-40B4-BE49-F238E27FC236}">
                <a16:creationId xmlns:a16="http://schemas.microsoft.com/office/drawing/2014/main" id="{80A3DAE3-5AC4-41F6-15F5-E9AD6A5B536C}"/>
              </a:ext>
            </a:extLst>
          </p:cNvPr>
          <p:cNvSpPr/>
          <p:nvPr/>
        </p:nvSpPr>
        <p:spPr>
          <a:xfrm>
            <a:off x="10541645" y="51221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63">
            <a:extLst>
              <a:ext uri="{FF2B5EF4-FFF2-40B4-BE49-F238E27FC236}">
                <a16:creationId xmlns:a16="http://schemas.microsoft.com/office/drawing/2014/main" id="{43C0C9E9-9DB9-531B-2D6E-07098CDDBA6D}"/>
              </a:ext>
            </a:extLst>
          </p:cNvPr>
          <p:cNvCxnSpPr>
            <a:cxnSpLocks/>
          </p:cNvCxnSpPr>
          <p:nvPr/>
        </p:nvCxnSpPr>
        <p:spPr>
          <a:xfrm>
            <a:off x="651657" y="59837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65">
            <a:extLst>
              <a:ext uri="{FF2B5EF4-FFF2-40B4-BE49-F238E27FC236}">
                <a16:creationId xmlns:a16="http://schemas.microsoft.com/office/drawing/2014/main" id="{FC9EB9B0-EBEF-76F0-E484-9F51869BE70F}"/>
              </a:ext>
            </a:extLst>
          </p:cNvPr>
          <p:cNvCxnSpPr>
            <a:cxnSpLocks/>
          </p:cNvCxnSpPr>
          <p:nvPr/>
        </p:nvCxnSpPr>
        <p:spPr>
          <a:xfrm>
            <a:off x="5131605" y="59837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7">
            <a:extLst>
              <a:ext uri="{FF2B5EF4-FFF2-40B4-BE49-F238E27FC236}">
                <a16:creationId xmlns:a16="http://schemas.microsoft.com/office/drawing/2014/main" id="{84B0F0CC-8FD9-2DD1-1969-9A27DDF3FB55}"/>
              </a:ext>
            </a:extLst>
          </p:cNvPr>
          <p:cNvCxnSpPr>
            <a:cxnSpLocks/>
          </p:cNvCxnSpPr>
          <p:nvPr/>
        </p:nvCxnSpPr>
        <p:spPr>
          <a:xfrm>
            <a:off x="2807969" y="16067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68">
            <a:extLst>
              <a:ext uri="{FF2B5EF4-FFF2-40B4-BE49-F238E27FC236}">
                <a16:creationId xmlns:a16="http://schemas.microsoft.com/office/drawing/2014/main" id="{B2F982C6-2F12-61BB-A850-B6310A7E4F91}"/>
              </a:ext>
            </a:extLst>
          </p:cNvPr>
          <p:cNvCxnSpPr>
            <a:cxnSpLocks/>
          </p:cNvCxnSpPr>
          <p:nvPr/>
        </p:nvCxnSpPr>
        <p:spPr>
          <a:xfrm>
            <a:off x="7328027" y="16067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AE98DBF7-BE7A-23A3-CDC0-E3C1A1DF9275}"/>
              </a:ext>
            </a:extLst>
          </p:cNvPr>
          <p:cNvSpPr txBox="1"/>
          <p:nvPr/>
        </p:nvSpPr>
        <p:spPr>
          <a:xfrm>
            <a:off x="2707715" y="880321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PROTOTIPAZIONE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FIGMA E VALUTAZIONE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DEL PROTOTIPO</a:t>
            </a:r>
          </a:p>
        </p:txBody>
      </p:sp>
      <p:sp>
        <p:nvSpPr>
          <p:cNvPr id="6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C34482B2-A787-55E9-33B2-6D81BD30BCD0}"/>
              </a:ext>
            </a:extLst>
          </p:cNvPr>
          <p:cNvSpPr txBox="1"/>
          <p:nvPr/>
        </p:nvSpPr>
        <p:spPr>
          <a:xfrm>
            <a:off x="5037774" y="5669902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DEL SISTEMA</a:t>
            </a:r>
          </a:p>
        </p:txBody>
      </p:sp>
      <p:sp>
        <p:nvSpPr>
          <p:cNvPr id="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25825FA0-7644-D561-0EE4-4E6F63900AD1}"/>
              </a:ext>
            </a:extLst>
          </p:cNvPr>
          <p:cNvSpPr txBox="1"/>
          <p:nvPr/>
        </p:nvSpPr>
        <p:spPr>
          <a:xfrm>
            <a:off x="7224897" y="1123838"/>
            <a:ext cx="20277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/>
              </a:rPr>
              <a:t>REALIZZAZIONE DEL SISTEMA E TESTING</a:t>
            </a:r>
            <a:endParaRPr lang="en-US" sz="14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0" name="Straight Connector 66">
            <a:extLst>
              <a:ext uri="{FF2B5EF4-FFF2-40B4-BE49-F238E27FC236}">
                <a16:creationId xmlns:a16="http://schemas.microsoft.com/office/drawing/2014/main" id="{CD2190E0-A62D-7D8F-AD10-58FDDE0FC735}"/>
              </a:ext>
            </a:extLst>
          </p:cNvPr>
          <p:cNvCxnSpPr>
            <a:cxnSpLocks/>
          </p:cNvCxnSpPr>
          <p:nvPr/>
        </p:nvCxnSpPr>
        <p:spPr>
          <a:xfrm>
            <a:off x="9807500" y="61361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5F9568A-E519-3A1B-2379-5F04641D2D23}"/>
              </a:ext>
            </a:extLst>
          </p:cNvPr>
          <p:cNvSpPr txBox="1"/>
          <p:nvPr/>
        </p:nvSpPr>
        <p:spPr>
          <a:xfrm>
            <a:off x="9764321" y="5610136"/>
            <a:ext cx="202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STUDIO USABILITÀ SUL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38612135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6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9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3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3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3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7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5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4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1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45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8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1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8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3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55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19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3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9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3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3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65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  <p:bldP spid="99" grpId="0" animBg="1"/>
      <p:bldP spid="101" grpId="0"/>
      <p:bldP spid="102" grpId="0" animBg="1"/>
      <p:bldP spid="103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2" grpId="0"/>
      <p:bldP spid="6" grpId="0"/>
      <p:bldP spid="7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D57449-5BF1-12C0-3469-B5B4DA3B1DC8}"/>
              </a:ext>
            </a:extLst>
          </p:cNvPr>
          <p:cNvSpPr txBox="1"/>
          <p:nvPr/>
        </p:nvSpPr>
        <p:spPr>
          <a:xfrm>
            <a:off x="312963" y="496575"/>
            <a:ext cx="4021539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CENNI </a:t>
            </a:r>
            <a:r>
              <a:rPr lang="en-US" sz="5000" cap="all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 </a:t>
            </a: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 E’ AVVENUTA L’ORGANIZZAZIONE DEL LAVORO</a:t>
            </a:r>
          </a:p>
        </p:txBody>
      </p:sp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62E387A8-C1DB-B79A-8ACC-43C2CBBF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16056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03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80182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ANALISI E SPECIFICA DEI REQUISITI</a:t>
            </a:r>
          </a:p>
        </p:txBody>
      </p:sp>
      <p:sp>
        <p:nvSpPr>
          <p:cNvPr id="3" name="CasellaDiTesto 5">
            <a:extLst>
              <a:ext uri="{FF2B5EF4-FFF2-40B4-BE49-F238E27FC236}">
                <a16:creationId xmlns:a16="http://schemas.microsoft.com/office/drawing/2014/main" id="{A1EE8845-AC5C-7494-A8FC-011099E3C55A}"/>
              </a:ext>
            </a:extLst>
          </p:cNvPr>
          <p:cNvSpPr txBox="1"/>
          <p:nvPr/>
        </p:nvSpPr>
        <p:spPr>
          <a:xfrm>
            <a:off x="1024128" y="2286000"/>
            <a:ext cx="8018271" cy="282388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/>
              <a:t>Suddivisione</a:t>
            </a:r>
            <a:r>
              <a:rPr lang="en-US"/>
              <a:t> in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 funzionali, non funzionali e di dominio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/>
              <a:t>Realizzazione</a:t>
            </a:r>
            <a:r>
              <a:rPr lang="en-US"/>
              <a:t> di </a:t>
            </a:r>
            <a:r>
              <a:rPr lang="en-US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r>
              <a:rPr lang="en-US"/>
              <a:t> per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</a:t>
            </a:r>
            <a:r>
              <a:rPr lang="en-US" err="1"/>
              <a:t>d'uso</a:t>
            </a:r>
            <a:r>
              <a:rPr lang="en-US"/>
              <a:t> di </a:t>
            </a:r>
            <a:r>
              <a:rPr lang="en-US" err="1"/>
              <a:t>Creazione</a:t>
            </a:r>
            <a:r>
              <a:rPr lang="en-US"/>
              <a:t> </a:t>
            </a:r>
            <a:r>
              <a:rPr lang="en-US" err="1"/>
              <a:t>Utenze</a:t>
            </a:r>
            <a:r>
              <a:rPr lang="en-US"/>
              <a:t>, </a:t>
            </a:r>
            <a:r>
              <a:rPr lang="en-US" err="1"/>
              <a:t>Gestione</a:t>
            </a:r>
            <a:r>
              <a:rPr lang="en-US"/>
              <a:t> Account, </a:t>
            </a:r>
            <a:r>
              <a:rPr lang="en-US" err="1"/>
              <a:t>Personalizzazione</a:t>
            </a:r>
            <a:r>
              <a:rPr lang="en-US"/>
              <a:t> </a:t>
            </a:r>
            <a:r>
              <a:rPr lang="en-US" err="1"/>
              <a:t>attività</a:t>
            </a:r>
            <a:r>
              <a:rPr lang="en-US"/>
              <a:t>, </a:t>
            </a:r>
            <a:r>
              <a:rPr lang="en-US" err="1"/>
              <a:t>Aggiungi</a:t>
            </a:r>
            <a:r>
              <a:rPr lang="en-US"/>
              <a:t> </a:t>
            </a:r>
            <a:r>
              <a:rPr lang="en-US" err="1"/>
              <a:t>seconda</a:t>
            </a:r>
            <a:r>
              <a:rPr lang="en-US"/>
              <a:t> lingua, </a:t>
            </a:r>
            <a:r>
              <a:rPr lang="en-US" err="1"/>
              <a:t>Gestione</a:t>
            </a:r>
            <a:r>
              <a:rPr lang="en-US"/>
              <a:t>. </a:t>
            </a:r>
            <a:r>
              <a:rPr lang="en-US" err="1"/>
              <a:t>Inventario</a:t>
            </a:r>
            <a:r>
              <a:rPr lang="en-US"/>
              <a:t>, </a:t>
            </a:r>
            <a:r>
              <a:rPr lang="en-US" err="1"/>
              <a:t>Personalizzazione</a:t>
            </a:r>
            <a:r>
              <a:rPr lang="en-US"/>
              <a:t> </a:t>
            </a:r>
            <a:r>
              <a:rPr lang="en-US" err="1"/>
              <a:t>menù</a:t>
            </a:r>
            <a:r>
              <a:rPr lang="en-US"/>
              <a:t>, </a:t>
            </a:r>
            <a:r>
              <a:rPr lang="en-US" err="1"/>
              <a:t>Gestione</a:t>
            </a:r>
            <a:r>
              <a:rPr lang="en-US"/>
              <a:t> </a:t>
            </a:r>
            <a:r>
              <a:rPr lang="en-US" err="1"/>
              <a:t>Avvisi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latin typeface="TW Cen MT"/>
              </a:rPr>
              <a:t>Realizzazione</a:t>
            </a:r>
            <a:r>
              <a:rPr lang="en-US">
                <a:latin typeface="TW Cen MT"/>
              </a:rPr>
              <a:t> di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 di CockBurn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ea typeface="+mn-lt"/>
                <a:cs typeface="+mn-lt"/>
              </a:rPr>
              <a:t>Realizzazione</a:t>
            </a:r>
            <a:r>
              <a:rPr lang="en-US">
                <a:ea typeface="+mn-lt"/>
                <a:cs typeface="+mn-lt"/>
              </a:rPr>
              <a:t> di</a:t>
            </a:r>
            <a:r>
              <a:rPr lang="en-US"/>
              <a:t> </a:t>
            </a:r>
            <a:r>
              <a:rPr lang="en-US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Diagram di analisi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</a:t>
            </a:r>
            <a:r>
              <a:rPr lang="en-US" err="1"/>
              <a:t>d'uso</a:t>
            </a:r>
            <a:r>
              <a:rPr lang="en-US"/>
              <a:t> </a:t>
            </a:r>
            <a:r>
              <a:rPr lang="en-US" err="1"/>
              <a:t>precedentemente</a:t>
            </a:r>
            <a:r>
              <a:rPr lang="en-US"/>
              <a:t> </a:t>
            </a:r>
            <a:r>
              <a:rPr lang="en-US" err="1"/>
              <a:t>presi</a:t>
            </a:r>
            <a:r>
              <a:rPr lang="en-US"/>
              <a:t> in </a:t>
            </a:r>
            <a:r>
              <a:rPr lang="en-US" err="1"/>
              <a:t>considerazione</a:t>
            </a:r>
            <a:r>
              <a:rPr lang="en-US"/>
              <a:t> </a:t>
            </a:r>
            <a:r>
              <a:rPr lang="en-US" err="1"/>
              <a:t>mediante</a:t>
            </a:r>
            <a:r>
              <a:rPr lang="en-US"/>
              <a:t> </a:t>
            </a:r>
            <a:r>
              <a:rPr lang="en-US" err="1"/>
              <a:t>euristica</a:t>
            </a:r>
            <a:r>
              <a:rPr lang="en-US"/>
              <a:t> EBC.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latin typeface="TW Cen MT"/>
              </a:rPr>
              <a:t>Realizzazione</a:t>
            </a:r>
            <a:r>
              <a:rPr lang="en-US">
                <a:latin typeface="TW Cen MT"/>
              </a:rPr>
              <a:t> di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 di analisi</a:t>
            </a:r>
            <a:r>
              <a:rPr lang="en-US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4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PROTOTIPAZIONE FIGMA E VALUTAZIONE DEL PROTOTIPO 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AAA154CA-A038-DF72-3AA8-3CFC8CB67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6744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971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8C53ABCF-4B47-CA6B-8867-CF6DC8E8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8" y="2114097"/>
            <a:ext cx="2282973" cy="377033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DFF933-7F2E-1EFB-AADF-A969AE58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58" y="2118027"/>
            <a:ext cx="2311824" cy="3782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F1BF9-C73A-FD68-8190-2A9328197D2C}"/>
              </a:ext>
            </a:extLst>
          </p:cNvPr>
          <p:cNvSpPr txBox="1"/>
          <p:nvPr/>
        </p:nvSpPr>
        <p:spPr>
          <a:xfrm>
            <a:off x="3565965" y="269266"/>
            <a:ext cx="2302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Esempio</a:t>
            </a:r>
            <a:r>
              <a:rPr lang="en-US"/>
              <a:t> feedback </a:t>
            </a:r>
            <a:r>
              <a:rPr lang="en-US" err="1"/>
              <a:t>sull'autocompletamento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8B37-010E-E023-BE37-50D32AA9251F}"/>
              </a:ext>
            </a:extLst>
          </p:cNvPr>
          <p:cNvSpPr txBox="1"/>
          <p:nvPr/>
        </p:nvSpPr>
        <p:spPr>
          <a:xfrm>
            <a:off x="26502" y="271195"/>
            <a:ext cx="3165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Input </a:t>
            </a:r>
            <a:r>
              <a:rPr lang="en-US" err="1"/>
              <a:t>bloccati</a:t>
            </a:r>
            <a:r>
              <a:rPr lang="en-US"/>
              <a:t> a numeri per </a:t>
            </a:r>
            <a:r>
              <a:rPr lang="en-US" err="1"/>
              <a:t>costo</a:t>
            </a:r>
            <a:r>
              <a:rPr lang="en-US"/>
              <a:t> e </a:t>
            </a:r>
            <a:r>
              <a:rPr lang="en-US" err="1"/>
              <a:t>quantità</a:t>
            </a:r>
          </a:p>
          <a:p>
            <a:pPr marL="342900" indent="-342900">
              <a:buAutoNum type="arabicPeriod"/>
            </a:pPr>
            <a:r>
              <a:rPr lang="en-US" err="1"/>
              <a:t>Riconoscere</a:t>
            </a:r>
            <a:r>
              <a:rPr lang="en-US"/>
              <a:t> </a:t>
            </a:r>
            <a:r>
              <a:rPr lang="en-US" err="1"/>
              <a:t>piuttosto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ricordare</a:t>
            </a:r>
            <a:r>
              <a:rPr lang="en-US"/>
              <a:t> per la </a:t>
            </a:r>
            <a:r>
              <a:rPr lang="en-US" err="1"/>
              <a:t>categoria</a:t>
            </a:r>
          </a:p>
          <a:p>
            <a:pPr marL="342900" indent="-342900">
              <a:buAutoNum type="arabicPeriod"/>
            </a:pPr>
            <a:r>
              <a:rPr lang="en-US"/>
              <a:t>Feedback </a:t>
            </a:r>
            <a:r>
              <a:rPr lang="en-US" err="1"/>
              <a:t>informativo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 volta </a:t>
            </a:r>
            <a:r>
              <a:rPr lang="en-US" err="1"/>
              <a:t>inserito</a:t>
            </a:r>
            <a:r>
              <a:rPr lang="en-US"/>
              <a:t> il </a:t>
            </a:r>
            <a:r>
              <a:rPr lang="en-US" err="1"/>
              <a:t>prodotto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2D47-D6E7-D45E-6EC1-8C6FED788F2B}"/>
              </a:ext>
            </a:extLst>
          </p:cNvPr>
          <p:cNvSpPr txBox="1"/>
          <p:nvPr/>
        </p:nvSpPr>
        <p:spPr>
          <a:xfrm>
            <a:off x="55085" y="6136103"/>
            <a:ext cx="12197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Sono solo </a:t>
            </a:r>
            <a:r>
              <a:rPr lang="en-US" err="1"/>
              <a:t>alcuni</a:t>
            </a:r>
            <a:r>
              <a:rPr lang="en-US"/>
              <a:t> </a:t>
            </a:r>
            <a:r>
              <a:rPr lang="en-US" err="1"/>
              <a:t>esempi</a:t>
            </a:r>
            <a:r>
              <a:rPr lang="en-US"/>
              <a:t> ma </a:t>
            </a:r>
            <a:r>
              <a:rPr lang="en-US" err="1"/>
              <a:t>sia</a:t>
            </a:r>
            <a:r>
              <a:rPr lang="en-US"/>
              <a:t> </a:t>
            </a:r>
            <a:r>
              <a:rPr lang="en-US" err="1"/>
              <a:t>l'applicazione</a:t>
            </a:r>
            <a:r>
              <a:rPr lang="en-US"/>
              <a:t> android </a:t>
            </a:r>
            <a:r>
              <a:rPr lang="en-US" err="1"/>
              <a:t>che</a:t>
            </a:r>
            <a:r>
              <a:rPr lang="en-US"/>
              <a:t> </a:t>
            </a:r>
            <a:r>
              <a:rPr lang="en-US" err="1"/>
              <a:t>l'applicazione</a:t>
            </a:r>
            <a:r>
              <a:rPr lang="en-US"/>
              <a:t> desktop </a:t>
            </a:r>
            <a:r>
              <a:rPr lang="en-US" err="1"/>
              <a:t>sono</a:t>
            </a:r>
            <a:r>
              <a:rPr lang="en-US"/>
              <a:t> state </a:t>
            </a:r>
            <a:r>
              <a:rPr lang="en-US" err="1"/>
              <a:t>realizzate</a:t>
            </a:r>
            <a:r>
              <a:rPr lang="en-US"/>
              <a:t> secondo </a:t>
            </a:r>
            <a:r>
              <a:rPr lang="en-US" err="1"/>
              <a:t>queste</a:t>
            </a:r>
            <a:r>
              <a:rPr lang="en-US"/>
              <a:t> </a:t>
            </a:r>
            <a:r>
              <a:rPr lang="en-US" err="1"/>
              <a:t>regole</a:t>
            </a:r>
            <a:r>
              <a:rPr lang="en-US"/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4B7129-8B8A-8E3B-7DB7-2E30C65A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98" y="2116294"/>
            <a:ext cx="2308180" cy="3773905"/>
          </a:xfrm>
          <a:prstGeom prst="rect">
            <a:avLst/>
          </a:prstGeom>
        </p:spPr>
      </p:pic>
      <p:pic>
        <p:nvPicPr>
          <p:cNvPr id="13" name="Picture 13" descr="A picture containing text, screenshot, monitor, electronics&#10;&#10;Description automatically generated">
            <a:extLst>
              <a:ext uri="{FF2B5EF4-FFF2-40B4-BE49-F238E27FC236}">
                <a16:creationId xmlns:a16="http://schemas.microsoft.com/office/drawing/2014/main" id="{DD9CDC22-3E7B-A4EC-F229-328D9B479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544" y="2115672"/>
            <a:ext cx="2298960" cy="377414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CE53D7EB-EF6E-7825-D485-D39EAD7D8A67}"/>
              </a:ext>
            </a:extLst>
          </p:cNvPr>
          <p:cNvSpPr txBox="1"/>
          <p:nvPr/>
        </p:nvSpPr>
        <p:spPr>
          <a:xfrm>
            <a:off x="6593353" y="269266"/>
            <a:ext cx="2833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Esempi</a:t>
            </a:r>
            <a:r>
              <a:rPr lang="en-US" dirty="0"/>
              <a:t> di </a:t>
            </a:r>
            <a:r>
              <a:rPr lang="en-US" dirty="0" err="1"/>
              <a:t>prevenzione</a:t>
            </a:r>
            <a:r>
              <a:rPr lang="en-US" dirty="0"/>
              <a:t> di un possible </a:t>
            </a:r>
            <a:r>
              <a:rPr lang="en-US" dirty="0" err="1"/>
              <a:t>errore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F207514-9608-28C7-B6DB-81FDC4906196}"/>
              </a:ext>
            </a:extLst>
          </p:cNvPr>
          <p:cNvSpPr txBox="1"/>
          <p:nvPr/>
        </p:nvSpPr>
        <p:spPr>
          <a:xfrm>
            <a:off x="9514104" y="269266"/>
            <a:ext cx="2833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errore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3980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C645-2778-13F7-8FA0-E0F2A9F78BE5}"/>
              </a:ext>
            </a:extLst>
          </p:cNvPr>
          <p:cNvSpPr txBox="1"/>
          <p:nvPr/>
        </p:nvSpPr>
        <p:spPr>
          <a:xfrm>
            <a:off x="643467" y="804333"/>
            <a:ext cx="4958290" cy="52493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it-IT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abbiamo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valutato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l'usabilità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del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prototipo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85C76-10E0-1417-D794-207ADE33BC9C}"/>
              </a:ext>
            </a:extLst>
          </p:cNvPr>
          <p:cNvSpPr txBox="1"/>
          <p:nvPr/>
        </p:nvSpPr>
        <p:spPr>
          <a:xfrm>
            <a:off x="6578600" y="804333"/>
            <a:ext cx="5130800" cy="5249334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err="1">
                <a:solidFill>
                  <a:srgbClr val="FFFFFF"/>
                </a:solidFill>
              </a:rPr>
              <a:t>Siamo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riusciti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raccogliere</a:t>
            </a:r>
            <a:r>
              <a:rPr lang="en-US">
                <a:solidFill>
                  <a:srgbClr val="FFFFFF"/>
                </a:solidFill>
              </a:rPr>
              <a:t> 8 </a:t>
            </a:r>
            <a:r>
              <a:rPr lang="en-US" err="1">
                <a:solidFill>
                  <a:srgbClr val="FFFFFF"/>
                </a:solidFill>
              </a:rPr>
              <a:t>persone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che</a:t>
            </a:r>
            <a:r>
              <a:rPr lang="en-US">
                <a:solidFill>
                  <a:srgbClr val="FFFFFF"/>
                </a:solidFill>
              </a:rPr>
              <a:t> ci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fatto</a:t>
            </a:r>
            <a:r>
              <a:rPr lang="en-US">
                <a:solidFill>
                  <a:srgbClr val="FFFFFF"/>
                </a:solidFill>
              </a:rPr>
              <a:t> da tester le </a:t>
            </a:r>
            <a:r>
              <a:rPr lang="en-US" err="1">
                <a:solidFill>
                  <a:srgbClr val="FFFFFF"/>
                </a:solidFill>
              </a:rPr>
              <a:t>quali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partecipato</a:t>
            </a:r>
            <a:r>
              <a:rPr lang="en-US">
                <a:solidFill>
                  <a:srgbClr val="FFFFFF"/>
                </a:solidFill>
              </a:rPr>
              <a:t> in </a:t>
            </a:r>
            <a:r>
              <a:rPr lang="en-US" err="1">
                <a:solidFill>
                  <a:srgbClr val="FFFFFF"/>
                </a:solidFill>
              </a:rPr>
              <a:t>gruppi</a:t>
            </a:r>
            <a:r>
              <a:rPr lang="en-US">
                <a:solidFill>
                  <a:srgbClr val="FFFFFF"/>
                </a:solidFill>
              </a:rPr>
              <a:t> da 4 a 2 </a:t>
            </a:r>
            <a:r>
              <a:rPr lang="en-US" err="1">
                <a:solidFill>
                  <a:srgbClr val="FFFFFF"/>
                </a:solidFill>
              </a:rPr>
              <a:t>fasi</a:t>
            </a:r>
            <a:r>
              <a:rPr lang="en-US">
                <a:solidFill>
                  <a:srgbClr val="FFFFFF"/>
                </a:solidFill>
              </a:rPr>
              <a:t> separate.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La prima </a:t>
            </a:r>
            <a:r>
              <a:rPr lang="en-US" err="1">
                <a:solidFill>
                  <a:srgbClr val="FFFFFF"/>
                </a:solidFill>
              </a:rPr>
              <a:t>fase</a:t>
            </a:r>
            <a:r>
              <a:rPr lang="en-US">
                <a:solidFill>
                  <a:srgbClr val="FFFFFF"/>
                </a:solidFill>
              </a:rPr>
              <a:t> ci ha </a:t>
            </a:r>
            <a:r>
              <a:rPr lang="en-US" err="1">
                <a:solidFill>
                  <a:srgbClr val="FFFFFF"/>
                </a:solidFill>
              </a:rPr>
              <a:t>consentito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rilevare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problemi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usabilità</a:t>
            </a:r>
            <a:r>
              <a:rPr lang="en-US">
                <a:solidFill>
                  <a:srgbClr val="FFFFFF"/>
                </a:solidFill>
              </a:rPr>
              <a:t> e </a:t>
            </a:r>
            <a:r>
              <a:rPr lang="en-US" err="1">
                <a:solidFill>
                  <a:srgbClr val="FFFFFF"/>
                </a:solidFill>
              </a:rPr>
              <a:t>risolverli</a:t>
            </a:r>
            <a:r>
              <a:rPr lang="en-US">
                <a:solidFill>
                  <a:srgbClr val="FFFFFF"/>
                </a:solidFill>
              </a:rPr>
              <a:t> (ad </a:t>
            </a:r>
            <a:r>
              <a:rPr lang="en-US" err="1">
                <a:solidFill>
                  <a:srgbClr val="FFFFFF"/>
                </a:solidFill>
              </a:rPr>
              <a:t>esempio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gli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avvisi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erano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più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difficilmente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raggiungibili</a:t>
            </a:r>
            <a:r>
              <a:rPr lang="en-US">
                <a:solidFill>
                  <a:srgbClr val="FFFFFF"/>
                </a:solidFill>
              </a:rPr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La </a:t>
            </a:r>
            <a:r>
              <a:rPr lang="en-US" err="1">
                <a:solidFill>
                  <a:srgbClr val="FFFFFF"/>
                </a:solidFill>
              </a:rPr>
              <a:t>seconda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fase</a:t>
            </a:r>
            <a:r>
              <a:rPr lang="en-US">
                <a:solidFill>
                  <a:srgbClr val="FFFFFF"/>
                </a:solidFill>
              </a:rPr>
              <a:t> ci ha </a:t>
            </a:r>
            <a:r>
              <a:rPr lang="en-US" err="1">
                <a:solidFill>
                  <a:srgbClr val="FFFFFF"/>
                </a:solidFill>
              </a:rPr>
              <a:t>consentito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capire</a:t>
            </a:r>
            <a:r>
              <a:rPr lang="en-US">
                <a:solidFill>
                  <a:srgbClr val="FFFFFF"/>
                </a:solidFill>
              </a:rPr>
              <a:t> se le </a:t>
            </a:r>
            <a:r>
              <a:rPr lang="en-US" err="1">
                <a:solidFill>
                  <a:srgbClr val="FFFFFF"/>
                </a:solidFill>
              </a:rPr>
              <a:t>modifiche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effettuate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effettivamente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apportato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miglioramenti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Per </a:t>
            </a:r>
            <a:r>
              <a:rPr lang="en-US" err="1">
                <a:solidFill>
                  <a:srgbClr val="FFFFFF"/>
                </a:solidFill>
              </a:rPr>
              <a:t>capire</a:t>
            </a:r>
            <a:r>
              <a:rPr lang="en-US">
                <a:solidFill>
                  <a:srgbClr val="FFFFFF"/>
                </a:solidFill>
              </a:rPr>
              <a:t>, in </a:t>
            </a:r>
            <a:r>
              <a:rPr lang="en-US" err="1">
                <a:solidFill>
                  <a:srgbClr val="FFFFFF"/>
                </a:solidFill>
              </a:rPr>
              <a:t>queste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fasi</a:t>
            </a:r>
            <a:r>
              <a:rPr lang="en-US">
                <a:solidFill>
                  <a:srgbClr val="FFFFFF"/>
                </a:solidFill>
              </a:rPr>
              <a:t>, se il </a:t>
            </a:r>
            <a:r>
              <a:rPr lang="en-US" err="1">
                <a:solidFill>
                  <a:srgbClr val="FFFFFF"/>
                </a:solidFill>
              </a:rPr>
              <a:t>livello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usabilità</a:t>
            </a:r>
            <a:r>
              <a:rPr lang="en-US">
                <a:solidFill>
                  <a:srgbClr val="FFFFFF"/>
                </a:solidFill>
              </a:rPr>
              <a:t> era </a:t>
            </a:r>
            <a:r>
              <a:rPr lang="en-US" err="1">
                <a:solidFill>
                  <a:srgbClr val="FFFFFF"/>
                </a:solidFill>
              </a:rPr>
              <a:t>sufficiente</a:t>
            </a:r>
            <a:r>
              <a:rPr lang="en-US">
                <a:solidFill>
                  <a:srgbClr val="FFFFFF"/>
                </a:solidFill>
              </a:rPr>
              <a:t> per </a:t>
            </a:r>
            <a:r>
              <a:rPr lang="en-US" err="1">
                <a:solidFill>
                  <a:srgbClr val="FFFFFF"/>
                </a:solidFill>
              </a:rPr>
              <a:t>proseguire</a:t>
            </a:r>
            <a:r>
              <a:rPr lang="en-US">
                <a:solidFill>
                  <a:srgbClr val="FFFFFF"/>
                </a:solidFill>
              </a:rPr>
              <a:t> con la </a:t>
            </a:r>
            <a:r>
              <a:rPr lang="en-US" err="1">
                <a:solidFill>
                  <a:srgbClr val="FFFFFF"/>
                </a:solidFill>
              </a:rPr>
              <a:t>progettazione</a:t>
            </a:r>
            <a:r>
              <a:rPr lang="en-US">
                <a:solidFill>
                  <a:srgbClr val="FFFFFF"/>
                </a:solidFill>
              </a:rPr>
              <a:t> del software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dovuto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misurarla</a:t>
            </a:r>
            <a:r>
              <a:rPr lang="en-US">
                <a:solidFill>
                  <a:srgbClr val="FFFFFF"/>
                </a:solidFill>
              </a:rPr>
              <a:t> rispetto ai </a:t>
            </a:r>
            <a:r>
              <a:rPr lang="en-US" err="1">
                <a:solidFill>
                  <a:srgbClr val="FFFFFF"/>
                </a:solidFill>
              </a:rPr>
              <a:t>dati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avevamo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raccolto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assegnando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ciascuno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diversi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compiti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dopodichè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riempito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tabella descrittiva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delle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osservazioni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fatte</a:t>
            </a:r>
            <a:r>
              <a:rPr lang="en-US">
                <a:solidFill>
                  <a:srgbClr val="FFFFFF"/>
                </a:solidFill>
              </a:rPr>
              <a:t> sui tester (e.g. tempo </a:t>
            </a:r>
            <a:r>
              <a:rPr lang="en-US" err="1">
                <a:solidFill>
                  <a:srgbClr val="FFFFFF"/>
                </a:solidFill>
              </a:rPr>
              <a:t>impiegato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numero</a:t>
            </a:r>
            <a:r>
              <a:rPr lang="en-US">
                <a:solidFill>
                  <a:srgbClr val="FFFFFF"/>
                </a:solidFill>
              </a:rPr>
              <a:t> di click...) e in base ad </a:t>
            </a:r>
            <a:r>
              <a:rPr lang="en-US" err="1">
                <a:solidFill>
                  <a:srgbClr val="FFFFFF"/>
                </a:solidFill>
              </a:rPr>
              <a:t>essa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mediante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formula</a:t>
            </a:r>
            <a:r>
              <a:rPr lang="en-US">
                <a:solidFill>
                  <a:srgbClr val="FFFFFF"/>
                </a:solidFill>
              </a:rPr>
              <a:t> ne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calcolato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l'usabilità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4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DI SISTEMA</a:t>
            </a:r>
            <a:endParaRPr lang="it-IT" sz="2400"/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086676A5-A5B8-1DFF-34DF-2F12261E2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116937"/>
              </p:ext>
            </p:extLst>
          </p:nvPr>
        </p:nvGraphicFramePr>
        <p:xfrm>
          <a:off x="926084" y="683092"/>
          <a:ext cx="11086419" cy="400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952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ARCHITETTURA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7AAC-54B8-2EE2-4AE5-F59ABFE69FF7}"/>
              </a:ext>
            </a:extLst>
          </p:cNvPr>
          <p:cNvSpPr txBox="1"/>
          <p:nvPr/>
        </p:nvSpPr>
        <p:spPr>
          <a:xfrm>
            <a:off x="1062789" y="792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Architettura</a:t>
            </a:r>
            <a:r>
              <a:rPr lang="en-US" b="1"/>
              <a:t> three-tier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66E5D61-D178-E996-A5FB-81FED10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50" y="1104504"/>
            <a:ext cx="5745296" cy="4640776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B4EA883-8BDF-8304-4607-3DF5AA807275}"/>
              </a:ext>
            </a:extLst>
          </p:cNvPr>
          <p:cNvSpPr txBox="1"/>
          <p:nvPr/>
        </p:nvSpPr>
        <p:spPr>
          <a:xfrm>
            <a:off x="6296043" y="792925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/>
              <a:t>Esempio</a:t>
            </a:r>
            <a:r>
              <a:rPr lang="en-US" b="1"/>
              <a:t> </a:t>
            </a:r>
            <a:r>
              <a:rPr lang="en-US" b="1" err="1"/>
              <a:t>integrazione</a:t>
            </a:r>
            <a:r>
              <a:rPr lang="en-US" b="1"/>
              <a:t> MVC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E9D1F-07D7-E2DB-3969-16E7CCD5F16D}"/>
              </a:ext>
            </a:extLst>
          </p:cNvPr>
          <p:cNvGrpSpPr/>
          <p:nvPr/>
        </p:nvGrpSpPr>
        <p:grpSpPr>
          <a:xfrm>
            <a:off x="792777" y="1159776"/>
            <a:ext cx="4824116" cy="2035116"/>
            <a:chOff x="782750" y="1029434"/>
            <a:chExt cx="4824116" cy="20351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F95E8A-4C11-7A63-352C-7755814F73EB}"/>
                </a:ext>
              </a:extLst>
            </p:cNvPr>
            <p:cNvGrpSpPr/>
            <p:nvPr/>
          </p:nvGrpSpPr>
          <p:grpSpPr>
            <a:xfrm>
              <a:off x="782750" y="1029434"/>
              <a:ext cx="4824116" cy="2035116"/>
              <a:chOff x="929288" y="942282"/>
              <a:chExt cx="7280563" cy="3007668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B59B98C4-C979-93CB-93E8-E6BC70FF3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288" y="942282"/>
                <a:ext cx="7280563" cy="3007668"/>
              </a:xfrm>
              <a:prstGeom prst="rect">
                <a:avLst/>
              </a:prstGeom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8A242C79-CFCD-B65B-2EA7-FE322F0E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2140" y="2714014"/>
                <a:ext cx="742950" cy="238125"/>
              </a:xfrm>
              <a:prstGeom prst="rect">
                <a:avLst/>
              </a:prstGeom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0F86826B-1833-3F19-2D6C-E9440744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756" y="2626092"/>
                <a:ext cx="1123951" cy="355355"/>
              </a:xfrm>
              <a:prstGeom prst="rect">
                <a:avLst/>
              </a:prstGeom>
            </p:spPr>
          </p:pic>
          <p:pic>
            <p:nvPicPr>
              <p:cNvPr id="3" name="Picture 3">
                <a:extLst>
                  <a:ext uri="{FF2B5EF4-FFF2-40B4-BE49-F238E27FC236}">
                    <a16:creationId xmlns:a16="http://schemas.microsoft.com/office/drawing/2014/main" id="{FDB8F8A6-CDE0-07EF-DC42-5D0D76EC8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987" y="2714014"/>
                <a:ext cx="742950" cy="23812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66CDD2-9F65-B56A-A862-43A49D1C607D}"/>
                </a:ext>
              </a:extLst>
            </p:cNvPr>
            <p:cNvGrpSpPr/>
            <p:nvPr/>
          </p:nvGrpSpPr>
          <p:grpSpPr>
            <a:xfrm>
              <a:off x="1202899" y="2164655"/>
              <a:ext cx="3727580" cy="461665"/>
              <a:chOff x="1202899" y="2164655"/>
              <a:chExt cx="3727580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D697E-6429-F2F4-17BB-DBDEA1D4E053}"/>
                  </a:ext>
                </a:extLst>
              </p:cNvPr>
              <p:cNvSpPr txBox="1"/>
              <p:nvPr/>
            </p:nvSpPr>
            <p:spPr>
              <a:xfrm>
                <a:off x="2826904" y="2243579"/>
                <a:ext cx="735881" cy="28676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Backend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3B33A9-4420-955E-B9B7-EC2C81309E25}"/>
                  </a:ext>
                </a:extLst>
              </p:cNvPr>
              <p:cNvSpPr txBox="1"/>
              <p:nvPr/>
            </p:nvSpPr>
            <p:spPr>
              <a:xfrm>
                <a:off x="1202899" y="2164655"/>
                <a:ext cx="99965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App Android</a:t>
                </a:r>
              </a:p>
              <a:p>
                <a:r>
                  <a:rPr lang="en-US" sz="1200"/>
                  <a:t>App desktop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EFE02-42FA-01C7-B16A-2468CFB42892}"/>
                  </a:ext>
                </a:extLst>
              </p:cNvPr>
              <p:cNvSpPr txBox="1"/>
              <p:nvPr/>
            </p:nvSpPr>
            <p:spPr>
              <a:xfrm>
                <a:off x="4126213" y="2251291"/>
                <a:ext cx="804266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Database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7078F3-B91F-50DA-A18E-EA8E025D0607}"/>
              </a:ext>
            </a:extLst>
          </p:cNvPr>
          <p:cNvSpPr txBox="1"/>
          <p:nvPr/>
        </p:nvSpPr>
        <p:spPr>
          <a:xfrm>
            <a:off x="1062790" y="3148263"/>
            <a:ext cx="41569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 </a:t>
            </a:r>
            <a:r>
              <a:rPr lang="en-US" err="1"/>
              <a:t>applicazioni</a:t>
            </a:r>
            <a:r>
              <a:rPr lang="en-US"/>
              <a:t> frontend </a:t>
            </a:r>
            <a:r>
              <a:rPr lang="en-US" err="1"/>
              <a:t>comunicano</a:t>
            </a:r>
            <a:r>
              <a:rPr lang="en-US"/>
              <a:t> con il backend </a:t>
            </a:r>
            <a:r>
              <a:rPr lang="en-US" err="1"/>
              <a:t>attraverso</a:t>
            </a:r>
            <a:r>
              <a:rPr lang="en-US"/>
              <a:t> il </a:t>
            </a:r>
            <a:r>
              <a:rPr lang="en-US" err="1"/>
              <a:t>protocollo</a:t>
            </a:r>
            <a:r>
              <a:rPr lang="en-US"/>
              <a:t> HTTP </a:t>
            </a:r>
            <a:r>
              <a:rPr lang="en-US" err="1"/>
              <a:t>utilizzando</a:t>
            </a:r>
            <a:r>
              <a:rPr lang="en-US"/>
              <a:t> le </a:t>
            </a:r>
            <a:r>
              <a:rPr lang="en-US" err="1"/>
              <a:t>operazioni</a:t>
            </a:r>
            <a:r>
              <a:rPr lang="en-US"/>
              <a:t> CRUD.</a:t>
            </a:r>
          </a:p>
          <a:p>
            <a:r>
              <a:rPr lang="en-US"/>
              <a:t>Il backend </a:t>
            </a:r>
            <a:r>
              <a:rPr lang="en-US" err="1"/>
              <a:t>riceve</a:t>
            </a:r>
            <a:r>
              <a:rPr lang="en-US"/>
              <a:t> le </a:t>
            </a:r>
            <a:r>
              <a:rPr lang="en-US" err="1"/>
              <a:t>richieste</a:t>
            </a:r>
            <a:r>
              <a:rPr lang="en-US"/>
              <a:t> e </a:t>
            </a:r>
            <a:r>
              <a:rPr lang="en-US" err="1"/>
              <a:t>sfruttando</a:t>
            </a:r>
            <a:r>
              <a:rPr lang="en-US"/>
              <a:t> il framework "spring boot" le </a:t>
            </a:r>
            <a:r>
              <a:rPr lang="en-US" err="1"/>
              <a:t>gestisce</a:t>
            </a:r>
            <a:r>
              <a:rPr lang="en-US"/>
              <a:t>.</a:t>
            </a:r>
          </a:p>
          <a:p>
            <a:r>
              <a:rPr lang="en-US"/>
              <a:t>Il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riesce</a:t>
            </a:r>
            <a:r>
              <a:rPr lang="en-US"/>
              <a:t> a </a:t>
            </a:r>
            <a:r>
              <a:rPr lang="en-US" err="1"/>
              <a:t>proteggere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endpoint </a:t>
            </a:r>
            <a:r>
              <a:rPr lang="en-US" err="1"/>
              <a:t>attraverso</a:t>
            </a:r>
            <a:r>
              <a:rPr lang="en-US"/>
              <a:t> un token </a:t>
            </a:r>
            <a:r>
              <a:rPr lang="en-US" err="1"/>
              <a:t>personalizzato</a:t>
            </a:r>
            <a:r>
              <a:rPr lang="en-US"/>
              <a:t>.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deciso</a:t>
            </a:r>
            <a:r>
              <a:rPr lang="en-US"/>
              <a:t> di non </a:t>
            </a:r>
            <a:r>
              <a:rPr lang="en-US" err="1"/>
              <a:t>utilizzare</a:t>
            </a:r>
            <a:r>
              <a:rPr lang="en-US"/>
              <a:t> framework come JWT o Spring Security ma di </a:t>
            </a:r>
            <a:r>
              <a:rPr lang="en-US" err="1"/>
              <a:t>personalizzare</a:t>
            </a:r>
            <a:r>
              <a:rPr lang="en-US"/>
              <a:t> la </a:t>
            </a:r>
            <a:r>
              <a:rPr lang="en-US" err="1"/>
              <a:t>gestione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sicurezza</a:t>
            </a:r>
            <a:r>
              <a:rPr lang="en-US"/>
              <a:t> per </a:t>
            </a:r>
            <a:r>
              <a:rPr lang="en-US" err="1"/>
              <a:t>averne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gestione</a:t>
            </a:r>
            <a:r>
              <a:rPr lang="en-US"/>
              <a:t> e </a:t>
            </a:r>
            <a:r>
              <a:rPr lang="en-US" err="1"/>
              <a:t>capirne</a:t>
            </a:r>
            <a:r>
              <a:rPr lang="en-US"/>
              <a:t> </a:t>
            </a:r>
            <a:r>
              <a:rPr lang="en-US" err="1"/>
              <a:t>maggiormente</a:t>
            </a:r>
            <a:r>
              <a:rPr lang="en-US"/>
              <a:t> il funzionamento.</a:t>
            </a:r>
          </a:p>
        </p:txBody>
      </p:sp>
    </p:spTree>
    <p:extLst>
      <p:ext uri="{BB962C8B-B14F-4D97-AF65-F5344CB8AC3E}">
        <p14:creationId xmlns:p14="http://schemas.microsoft.com/office/powerpoint/2010/main" val="3860276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C2A25030C9CA4180DF799D8DD9D415" ma:contentTypeVersion="7" ma:contentTypeDescription="Create a new document." ma:contentTypeScope="" ma:versionID="825ffda49ca6b59ba7e2d3d827bba5e1">
  <xsd:schema xmlns:xsd="http://www.w3.org/2001/XMLSchema" xmlns:xs="http://www.w3.org/2001/XMLSchema" xmlns:p="http://schemas.microsoft.com/office/2006/metadata/properties" xmlns:ns3="e068eedc-442f-402c-85e5-9fd86d46c652" xmlns:ns4="b4d29032-370f-4bfe-843d-36a7baaf2270" targetNamespace="http://schemas.microsoft.com/office/2006/metadata/properties" ma:root="true" ma:fieldsID="e5f55df4e64f6bfb16e8894328fbeec5" ns3:_="" ns4:_="">
    <xsd:import namespace="e068eedc-442f-402c-85e5-9fd86d46c652"/>
    <xsd:import namespace="b4d29032-370f-4bfe-843d-36a7baaf2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eedc-442f-402c-85e5-9fd86d46c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29032-370f-4bfe-843d-36a7baaf22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47DFC3-90E3-4008-956C-C279DD116B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612081-2B56-41D3-ABF4-BDBE4282DEA1}">
  <ds:schemaRefs>
    <ds:schemaRef ds:uri="b4d29032-370f-4bfe-843d-36a7baaf2270"/>
    <ds:schemaRef ds:uri="e068eedc-442f-402c-85e5-9fd86d46c6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163635-D1E2-4905-A174-4EF404F05BCC}">
  <ds:schemaRefs>
    <ds:schemaRef ds:uri="b4d29032-370f-4bfe-843d-36a7baaf2270"/>
    <ds:schemaRef ds:uri="e068eedc-442f-402c-85e5-9fd86d46c6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874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Century Gothic</vt:lpstr>
      <vt:lpstr>Tw Cen MT</vt:lpstr>
      <vt:lpstr>Tw Cen MT</vt:lpstr>
      <vt:lpstr>Tw Cen MT Condensed</vt:lpstr>
      <vt:lpstr>Wingdings 3</vt:lpstr>
      <vt:lpstr>Integral</vt:lpstr>
      <vt:lpstr>Ratatouille23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DI SISTEMA</vt:lpstr>
      <vt:lpstr>ARCHITETTURA</vt:lpstr>
      <vt:lpstr>TESTING</vt:lpstr>
      <vt:lpstr>STUDIO DI USABILITÀ SUL CAMPO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CARRELLA</dc:creator>
  <cp:lastModifiedBy>CRISTIAN CARRELLA</cp:lastModifiedBy>
  <cp:revision>12</cp:revision>
  <dcterms:created xsi:type="dcterms:W3CDTF">2023-02-17T09:06:04Z</dcterms:created>
  <dcterms:modified xsi:type="dcterms:W3CDTF">2023-02-21T16:30:49Z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0x010100E9C2A25030C9CA4180DF799D8DD9D415</vt:lpwstr>
  </property>
</Properties>
</file>