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6" r:id="rId2"/>
    <p:sldId id="257" r:id="rId3"/>
    <p:sldId id="258" r:id="rId4"/>
    <p:sldId id="259" r:id="rId5"/>
    <p:sldId id="261" r:id="rId6"/>
    <p:sldId id="267" r:id="rId7"/>
    <p:sldId id="262" r:id="rId8"/>
    <p:sldId id="263" r:id="rId9"/>
    <p:sldId id="264" r:id="rId10"/>
    <p:sldId id="265" r:id="rId11"/>
    <p:sldId id="272" r:id="rId12"/>
    <p:sldId id="260" r:id="rId13"/>
    <p:sldId id="266" r:id="rId14"/>
    <p:sldId id="269" r:id="rId15"/>
    <p:sldId id="270" r:id="rId16"/>
    <p:sldId id="271" r:id="rId17"/>
    <p:sldId id="280" r:id="rId18"/>
    <p:sldId id="305" r:id="rId19"/>
    <p:sldId id="279" r:id="rId20"/>
    <p:sldId id="273" r:id="rId21"/>
    <p:sldId id="275" r:id="rId22"/>
    <p:sldId id="297" r:id="rId23"/>
    <p:sldId id="281" r:id="rId24"/>
    <p:sldId id="298" r:id="rId25"/>
    <p:sldId id="282" r:id="rId26"/>
    <p:sldId id="283" r:id="rId27"/>
    <p:sldId id="285" r:id="rId28"/>
    <p:sldId id="286" r:id="rId29"/>
    <p:sldId id="287" r:id="rId30"/>
    <p:sldId id="288" r:id="rId31"/>
    <p:sldId id="289" r:id="rId32"/>
    <p:sldId id="290" r:id="rId33"/>
    <p:sldId id="291" r:id="rId34"/>
    <p:sldId id="292" r:id="rId35"/>
    <p:sldId id="293" r:id="rId36"/>
    <p:sldId id="294" r:id="rId37"/>
    <p:sldId id="295" r:id="rId38"/>
    <p:sldId id="300" r:id="rId39"/>
    <p:sldId id="301" r:id="rId40"/>
    <p:sldId id="277" r:id="rId41"/>
    <p:sldId id="302" r:id="rId42"/>
    <p:sldId id="303" r:id="rId43"/>
    <p:sldId id="268" r:id="rId44"/>
    <p:sldId id="304"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13534B-B544-A44E-B29A-C6B9F0689448}" v="68" dt="2021-10-22T11:13:04.1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13"/>
    <p:restoredTop sz="94720"/>
  </p:normalViewPr>
  <p:slideViewPr>
    <p:cSldViewPr snapToGrid="0" snapToObjects="1">
      <p:cViewPr varScale="1">
        <p:scale>
          <a:sx n="105" d="100"/>
          <a:sy n="105" d="100"/>
        </p:scale>
        <p:origin x="80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fredo Fonseca Junior" userId="b53f08b6-e642-4ee2-a231-11cd653755d4" providerId="ADAL" clId="{4A13534B-B544-A44E-B29A-C6B9F0689448}"/>
    <pc:docChg chg="undo custSel addSld delSld modSld sldOrd">
      <pc:chgData name="Alfredo Fonseca Junior" userId="b53f08b6-e642-4ee2-a231-11cd653755d4" providerId="ADAL" clId="{4A13534B-B544-A44E-B29A-C6B9F0689448}" dt="2021-10-25T09:57:40.249" v="817" actId="20577"/>
      <pc:docMkLst>
        <pc:docMk/>
      </pc:docMkLst>
      <pc:sldChg chg="modSp mod">
        <pc:chgData name="Alfredo Fonseca Junior" userId="b53f08b6-e642-4ee2-a231-11cd653755d4" providerId="ADAL" clId="{4A13534B-B544-A44E-B29A-C6B9F0689448}" dt="2021-10-11T21:42:41.529" v="35" actId="20577"/>
        <pc:sldMkLst>
          <pc:docMk/>
          <pc:sldMk cId="3213868990" sldId="257"/>
        </pc:sldMkLst>
        <pc:spChg chg="mod">
          <ac:chgData name="Alfredo Fonseca Junior" userId="b53f08b6-e642-4ee2-a231-11cd653755d4" providerId="ADAL" clId="{4A13534B-B544-A44E-B29A-C6B9F0689448}" dt="2021-10-11T21:42:41.529" v="35" actId="20577"/>
          <ac:spMkLst>
            <pc:docMk/>
            <pc:sldMk cId="3213868990" sldId="257"/>
            <ac:spMk id="3" creationId="{5A625958-5724-4448-9901-0D69FE575DA5}"/>
          </ac:spMkLst>
        </pc:spChg>
      </pc:sldChg>
      <pc:sldChg chg="addSp delSp modSp mod">
        <pc:chgData name="Alfredo Fonseca Junior" userId="b53f08b6-e642-4ee2-a231-11cd653755d4" providerId="ADAL" clId="{4A13534B-B544-A44E-B29A-C6B9F0689448}" dt="2021-10-14T07:24:47.505" v="220" actId="20577"/>
        <pc:sldMkLst>
          <pc:docMk/>
          <pc:sldMk cId="718658970" sldId="259"/>
        </pc:sldMkLst>
        <pc:spChg chg="add del mod">
          <ac:chgData name="Alfredo Fonseca Junior" userId="b53f08b6-e642-4ee2-a231-11cd653755d4" providerId="ADAL" clId="{4A13534B-B544-A44E-B29A-C6B9F0689448}" dt="2021-10-14T07:23:50.833" v="215" actId="478"/>
          <ac:spMkLst>
            <pc:docMk/>
            <pc:sldMk cId="718658970" sldId="259"/>
            <ac:spMk id="3" creationId="{9FB829A0-D83B-4E45-963B-34DE2835E736}"/>
          </ac:spMkLst>
        </pc:spChg>
        <pc:spChg chg="mod">
          <ac:chgData name="Alfredo Fonseca Junior" userId="b53f08b6-e642-4ee2-a231-11cd653755d4" providerId="ADAL" clId="{4A13534B-B544-A44E-B29A-C6B9F0689448}" dt="2021-10-14T07:24:45.369" v="218" actId="20577"/>
          <ac:spMkLst>
            <pc:docMk/>
            <pc:sldMk cId="718658970" sldId="259"/>
            <ac:spMk id="9" creationId="{2913A998-21C9-CD44-B27D-955D0631CD7D}"/>
          </ac:spMkLst>
        </pc:spChg>
        <pc:spChg chg="mod">
          <ac:chgData name="Alfredo Fonseca Junior" userId="b53f08b6-e642-4ee2-a231-11cd653755d4" providerId="ADAL" clId="{4A13534B-B544-A44E-B29A-C6B9F0689448}" dt="2021-10-14T07:24:47.505" v="220" actId="20577"/>
          <ac:spMkLst>
            <pc:docMk/>
            <pc:sldMk cId="718658970" sldId="259"/>
            <ac:spMk id="14" creationId="{BC499BE3-94FA-214B-A19A-92C01E4629BA}"/>
          </ac:spMkLst>
        </pc:spChg>
      </pc:sldChg>
      <pc:sldChg chg="mod modShow">
        <pc:chgData name="Alfredo Fonseca Junior" userId="b53f08b6-e642-4ee2-a231-11cd653755d4" providerId="ADAL" clId="{4A13534B-B544-A44E-B29A-C6B9F0689448}" dt="2021-10-11T16:59:38.470" v="1" actId="729"/>
        <pc:sldMkLst>
          <pc:docMk/>
          <pc:sldMk cId="227291220" sldId="261"/>
        </pc:sldMkLst>
      </pc:sldChg>
      <pc:sldChg chg="modSp mod">
        <pc:chgData name="Alfredo Fonseca Junior" userId="b53f08b6-e642-4ee2-a231-11cd653755d4" providerId="ADAL" clId="{4A13534B-B544-A44E-B29A-C6B9F0689448}" dt="2021-10-13T16:19:09.935" v="64" actId="13926"/>
        <pc:sldMkLst>
          <pc:docMk/>
          <pc:sldMk cId="882244200" sldId="263"/>
        </pc:sldMkLst>
        <pc:spChg chg="mod">
          <ac:chgData name="Alfredo Fonseca Junior" userId="b53f08b6-e642-4ee2-a231-11cd653755d4" providerId="ADAL" clId="{4A13534B-B544-A44E-B29A-C6B9F0689448}" dt="2021-10-13T16:19:09.935" v="64" actId="13926"/>
          <ac:spMkLst>
            <pc:docMk/>
            <pc:sldMk cId="882244200" sldId="263"/>
            <ac:spMk id="3" creationId="{505AA9E6-79DB-0046-864E-F8EB6CBE18EE}"/>
          </ac:spMkLst>
        </pc:spChg>
      </pc:sldChg>
      <pc:sldChg chg="addSp delSp modSp add mod">
        <pc:chgData name="Alfredo Fonseca Junior" userId="b53f08b6-e642-4ee2-a231-11cd653755d4" providerId="ADAL" clId="{4A13534B-B544-A44E-B29A-C6B9F0689448}" dt="2021-10-13T16:25:00.682" v="81" actId="692"/>
        <pc:sldMkLst>
          <pc:docMk/>
          <pc:sldMk cId="2983503330" sldId="267"/>
        </pc:sldMkLst>
        <pc:spChg chg="mod">
          <ac:chgData name="Alfredo Fonseca Junior" userId="b53f08b6-e642-4ee2-a231-11cd653755d4" providerId="ADAL" clId="{4A13534B-B544-A44E-B29A-C6B9F0689448}" dt="2021-10-11T17:00:46.813" v="28" actId="20577"/>
          <ac:spMkLst>
            <pc:docMk/>
            <pc:sldMk cId="2983503330" sldId="267"/>
            <ac:spMk id="2" creationId="{A4AC321E-9E64-5944-9F36-E1C762BB05C6}"/>
          </ac:spMkLst>
        </pc:spChg>
        <pc:spChg chg="del">
          <ac:chgData name="Alfredo Fonseca Junior" userId="b53f08b6-e642-4ee2-a231-11cd653755d4" providerId="ADAL" clId="{4A13534B-B544-A44E-B29A-C6B9F0689448}" dt="2021-10-11T16:59:48.271" v="5" actId="478"/>
          <ac:spMkLst>
            <pc:docMk/>
            <pc:sldMk cId="2983503330" sldId="267"/>
            <ac:spMk id="7" creationId="{CD930C9A-0D57-104D-A6C1-8B209675E964}"/>
          </ac:spMkLst>
        </pc:spChg>
        <pc:picChg chg="del">
          <ac:chgData name="Alfredo Fonseca Junior" userId="b53f08b6-e642-4ee2-a231-11cd653755d4" providerId="ADAL" clId="{4A13534B-B544-A44E-B29A-C6B9F0689448}" dt="2021-10-11T16:59:45.063" v="3" actId="478"/>
          <ac:picMkLst>
            <pc:docMk/>
            <pc:sldMk cId="2983503330" sldId="267"/>
            <ac:picMk id="3" creationId="{0E31E249-A1CE-F44A-BC12-16815E0B9E45}"/>
          </ac:picMkLst>
        </pc:picChg>
        <pc:picChg chg="del">
          <ac:chgData name="Alfredo Fonseca Junior" userId="b53f08b6-e642-4ee2-a231-11cd653755d4" providerId="ADAL" clId="{4A13534B-B544-A44E-B29A-C6B9F0689448}" dt="2021-10-11T16:59:42.163" v="2" actId="478"/>
          <ac:picMkLst>
            <pc:docMk/>
            <pc:sldMk cId="2983503330" sldId="267"/>
            <ac:picMk id="4" creationId="{1281351E-E0F8-9143-9813-2364DCB85966}"/>
          </ac:picMkLst>
        </pc:picChg>
        <pc:picChg chg="add mod">
          <ac:chgData name="Alfredo Fonseca Junior" userId="b53f08b6-e642-4ee2-a231-11cd653755d4" providerId="ADAL" clId="{4A13534B-B544-A44E-B29A-C6B9F0689448}" dt="2021-10-13T16:25:00.682" v="81" actId="692"/>
          <ac:picMkLst>
            <pc:docMk/>
            <pc:sldMk cId="2983503330" sldId="267"/>
            <ac:picMk id="6" creationId="{13C92896-52D7-3146-991D-91D4B6DAB5CE}"/>
          </ac:picMkLst>
        </pc:picChg>
        <pc:picChg chg="del">
          <ac:chgData name="Alfredo Fonseca Junior" userId="b53f08b6-e642-4ee2-a231-11cd653755d4" providerId="ADAL" clId="{4A13534B-B544-A44E-B29A-C6B9F0689448}" dt="2021-10-11T16:59:46.579" v="4" actId="478"/>
          <ac:picMkLst>
            <pc:docMk/>
            <pc:sldMk cId="2983503330" sldId="267"/>
            <ac:picMk id="8" creationId="{5199867A-3063-054F-994E-48BDE5F1EBA5}"/>
          </ac:picMkLst>
        </pc:picChg>
        <pc:picChg chg="add mod">
          <ac:chgData name="Alfredo Fonseca Junior" userId="b53f08b6-e642-4ee2-a231-11cd653755d4" providerId="ADAL" clId="{4A13534B-B544-A44E-B29A-C6B9F0689448}" dt="2021-10-13T16:25:00.682" v="81" actId="692"/>
          <ac:picMkLst>
            <pc:docMk/>
            <pc:sldMk cId="2983503330" sldId="267"/>
            <ac:picMk id="9" creationId="{DCC55FAA-5B33-2E49-BA51-9B3B718253F1}"/>
          </ac:picMkLst>
        </pc:picChg>
        <pc:picChg chg="add mod">
          <ac:chgData name="Alfredo Fonseca Junior" userId="b53f08b6-e642-4ee2-a231-11cd653755d4" providerId="ADAL" clId="{4A13534B-B544-A44E-B29A-C6B9F0689448}" dt="2021-10-13T16:25:00.682" v="81" actId="692"/>
          <ac:picMkLst>
            <pc:docMk/>
            <pc:sldMk cId="2983503330" sldId="267"/>
            <ac:picMk id="10" creationId="{353B2039-7B59-1549-A0E5-7D89D7E76023}"/>
          </ac:picMkLst>
        </pc:picChg>
      </pc:sldChg>
      <pc:sldChg chg="addSp delSp modSp add mod ord modShow">
        <pc:chgData name="Alfredo Fonseca Junior" userId="b53f08b6-e642-4ee2-a231-11cd653755d4" providerId="ADAL" clId="{4A13534B-B544-A44E-B29A-C6B9F0689448}" dt="2021-10-22T09:31:43.076" v="781" actId="20577"/>
        <pc:sldMkLst>
          <pc:docMk/>
          <pc:sldMk cId="3623675131" sldId="268"/>
        </pc:sldMkLst>
        <pc:spChg chg="mod">
          <ac:chgData name="Alfredo Fonseca Junior" userId="b53f08b6-e642-4ee2-a231-11cd653755d4" providerId="ADAL" clId="{4A13534B-B544-A44E-B29A-C6B9F0689448}" dt="2021-10-22T09:31:43.076" v="781" actId="20577"/>
          <ac:spMkLst>
            <pc:docMk/>
            <pc:sldMk cId="3623675131" sldId="268"/>
            <ac:spMk id="2" creationId="{3AE94BD3-81F9-EA42-A663-CD01BA60E1D8}"/>
          </ac:spMkLst>
        </pc:spChg>
        <pc:spChg chg="add mod">
          <ac:chgData name="Alfredo Fonseca Junior" userId="b53f08b6-e642-4ee2-a231-11cd653755d4" providerId="ADAL" clId="{4A13534B-B544-A44E-B29A-C6B9F0689448}" dt="2021-10-22T08:08:31.364" v="373"/>
          <ac:spMkLst>
            <pc:docMk/>
            <pc:sldMk cId="3623675131" sldId="268"/>
            <ac:spMk id="4" creationId="{8CD8EC16-4B3C-8D45-85C8-94C377034D90}"/>
          </ac:spMkLst>
        </pc:spChg>
        <pc:picChg chg="add mod">
          <ac:chgData name="Alfredo Fonseca Junior" userId="b53f08b6-e642-4ee2-a231-11cd653755d4" providerId="ADAL" clId="{4A13534B-B544-A44E-B29A-C6B9F0689448}" dt="2021-10-22T08:08:22.007" v="371" actId="1076"/>
          <ac:picMkLst>
            <pc:docMk/>
            <pc:sldMk cId="3623675131" sldId="268"/>
            <ac:picMk id="3" creationId="{3483362F-0018-B349-8082-3DCE287748E0}"/>
          </ac:picMkLst>
        </pc:picChg>
        <pc:picChg chg="del">
          <ac:chgData name="Alfredo Fonseca Junior" userId="b53f08b6-e642-4ee2-a231-11cd653755d4" providerId="ADAL" clId="{4A13534B-B544-A44E-B29A-C6B9F0689448}" dt="2021-10-11T22:10:23.912" v="43" actId="478"/>
          <ac:picMkLst>
            <pc:docMk/>
            <pc:sldMk cId="3623675131" sldId="268"/>
            <ac:picMk id="4" creationId="{BC6BBC5D-9D83-8C4B-9BBA-5CA2823F0CA6}"/>
          </ac:picMkLst>
        </pc:picChg>
      </pc:sldChg>
      <pc:sldChg chg="addSp delSp modSp add mod ord">
        <pc:chgData name="Alfredo Fonseca Junior" userId="b53f08b6-e642-4ee2-a231-11cd653755d4" providerId="ADAL" clId="{4A13534B-B544-A44E-B29A-C6B9F0689448}" dt="2021-10-14T07:20:14.875" v="167" actId="20578"/>
        <pc:sldMkLst>
          <pc:docMk/>
          <pc:sldMk cId="2573396592" sldId="269"/>
        </pc:sldMkLst>
        <pc:spChg chg="mod">
          <ac:chgData name="Alfredo Fonseca Junior" userId="b53f08b6-e642-4ee2-a231-11cd653755d4" providerId="ADAL" clId="{4A13534B-B544-A44E-B29A-C6B9F0689448}" dt="2021-10-14T07:04:40.109" v="92" actId="20577"/>
          <ac:spMkLst>
            <pc:docMk/>
            <pc:sldMk cId="2573396592" sldId="269"/>
            <ac:spMk id="2" creationId="{3AE94BD3-81F9-EA42-A663-CD01BA60E1D8}"/>
          </ac:spMkLst>
        </pc:spChg>
        <pc:picChg chg="add mod">
          <ac:chgData name="Alfredo Fonseca Junior" userId="b53f08b6-e642-4ee2-a231-11cd653755d4" providerId="ADAL" clId="{4A13534B-B544-A44E-B29A-C6B9F0689448}" dt="2021-10-14T07:04:01.429" v="85" actId="1076"/>
          <ac:picMkLst>
            <pc:docMk/>
            <pc:sldMk cId="2573396592" sldId="269"/>
            <ac:picMk id="3" creationId="{6BB1AA06-3F58-5247-980A-C080D0BDCE10}"/>
          </ac:picMkLst>
        </pc:picChg>
        <pc:picChg chg="del">
          <ac:chgData name="Alfredo Fonseca Junior" userId="b53f08b6-e642-4ee2-a231-11cd653755d4" providerId="ADAL" clId="{4A13534B-B544-A44E-B29A-C6B9F0689448}" dt="2021-10-14T07:03:59.401" v="83" actId="478"/>
          <ac:picMkLst>
            <pc:docMk/>
            <pc:sldMk cId="2573396592" sldId="269"/>
            <ac:picMk id="4" creationId="{BC6BBC5D-9D83-8C4B-9BBA-5CA2823F0CA6}"/>
          </ac:picMkLst>
        </pc:picChg>
        <pc:picChg chg="add mod">
          <ac:chgData name="Alfredo Fonseca Junior" userId="b53f08b6-e642-4ee2-a231-11cd653755d4" providerId="ADAL" clId="{4A13534B-B544-A44E-B29A-C6B9F0689448}" dt="2021-10-14T07:04:34.657" v="88" actId="1076"/>
          <ac:picMkLst>
            <pc:docMk/>
            <pc:sldMk cId="2573396592" sldId="269"/>
            <ac:picMk id="5" creationId="{BED33A82-D993-7F4A-BD5A-F6A7CA96AE57}"/>
          </ac:picMkLst>
        </pc:picChg>
        <pc:picChg chg="add mod">
          <ac:chgData name="Alfredo Fonseca Junior" userId="b53f08b6-e642-4ee2-a231-11cd653755d4" providerId="ADAL" clId="{4A13534B-B544-A44E-B29A-C6B9F0689448}" dt="2021-10-14T07:04:57.786" v="95" actId="1076"/>
          <ac:picMkLst>
            <pc:docMk/>
            <pc:sldMk cId="2573396592" sldId="269"/>
            <ac:picMk id="6" creationId="{29CAC8FC-CA01-8546-8D38-BBDEA1A50EE6}"/>
          </ac:picMkLst>
        </pc:picChg>
      </pc:sldChg>
      <pc:sldChg chg="delSp modSp add mod ord">
        <pc:chgData name="Alfredo Fonseca Junior" userId="b53f08b6-e642-4ee2-a231-11cd653755d4" providerId="ADAL" clId="{4A13534B-B544-A44E-B29A-C6B9F0689448}" dt="2021-10-14T07:20:49.489" v="170" actId="1076"/>
        <pc:sldMkLst>
          <pc:docMk/>
          <pc:sldMk cId="2581906868" sldId="270"/>
        </pc:sldMkLst>
        <pc:spChg chg="mod">
          <ac:chgData name="Alfredo Fonseca Junior" userId="b53f08b6-e642-4ee2-a231-11cd653755d4" providerId="ADAL" clId="{4A13534B-B544-A44E-B29A-C6B9F0689448}" dt="2021-10-14T07:20:08.860" v="166" actId="20577"/>
          <ac:spMkLst>
            <pc:docMk/>
            <pc:sldMk cId="2581906868" sldId="270"/>
            <ac:spMk id="2" creationId="{A4AC321E-9E64-5944-9F36-E1C762BB05C6}"/>
          </ac:spMkLst>
        </pc:spChg>
        <pc:spChg chg="mod">
          <ac:chgData name="Alfredo Fonseca Junior" userId="b53f08b6-e642-4ee2-a231-11cd653755d4" providerId="ADAL" clId="{4A13534B-B544-A44E-B29A-C6B9F0689448}" dt="2021-10-14T07:20:49.489" v="170" actId="1076"/>
          <ac:spMkLst>
            <pc:docMk/>
            <pc:sldMk cId="2581906868" sldId="270"/>
            <ac:spMk id="7" creationId="{C15C280C-00B8-7C45-B9C6-CD11E010A3A0}"/>
          </ac:spMkLst>
        </pc:spChg>
        <pc:spChg chg="del">
          <ac:chgData name="Alfredo Fonseca Junior" userId="b53f08b6-e642-4ee2-a231-11cd653755d4" providerId="ADAL" clId="{4A13534B-B544-A44E-B29A-C6B9F0689448}" dt="2021-10-14T07:19:59.971" v="141" actId="478"/>
          <ac:spMkLst>
            <pc:docMk/>
            <pc:sldMk cId="2581906868" sldId="270"/>
            <ac:spMk id="8" creationId="{D1CAE19B-89B7-094C-ADA5-944C8218B785}"/>
          </ac:spMkLst>
        </pc:spChg>
        <pc:spChg chg="mod">
          <ac:chgData name="Alfredo Fonseca Junior" userId="b53f08b6-e642-4ee2-a231-11cd653755d4" providerId="ADAL" clId="{4A13534B-B544-A44E-B29A-C6B9F0689448}" dt="2021-10-14T07:19:50.668" v="139"/>
          <ac:spMkLst>
            <pc:docMk/>
            <pc:sldMk cId="2581906868" sldId="270"/>
            <ac:spMk id="10" creationId="{72CCE4DD-6912-A14B-8CA2-458A05B060F7}"/>
          </ac:spMkLst>
        </pc:spChg>
        <pc:spChg chg="del">
          <ac:chgData name="Alfredo Fonseca Junior" userId="b53f08b6-e642-4ee2-a231-11cd653755d4" providerId="ADAL" clId="{4A13534B-B544-A44E-B29A-C6B9F0689448}" dt="2021-10-14T07:20:01.029" v="142" actId="478"/>
          <ac:spMkLst>
            <pc:docMk/>
            <pc:sldMk cId="2581906868" sldId="270"/>
            <ac:spMk id="13" creationId="{C124E0AC-2E88-7440-9926-CDDFBDCA674B}"/>
          </ac:spMkLst>
        </pc:spChg>
        <pc:cxnChg chg="del">
          <ac:chgData name="Alfredo Fonseca Junior" userId="b53f08b6-e642-4ee2-a231-11cd653755d4" providerId="ADAL" clId="{4A13534B-B544-A44E-B29A-C6B9F0689448}" dt="2021-10-14T07:20:01.939" v="143" actId="478"/>
          <ac:cxnSpMkLst>
            <pc:docMk/>
            <pc:sldMk cId="2581906868" sldId="270"/>
            <ac:cxnSpMk id="4" creationId="{D00D9F3E-E2AC-2B45-8912-6553BB3D7182}"/>
          </ac:cxnSpMkLst>
        </pc:cxnChg>
        <pc:cxnChg chg="del">
          <ac:chgData name="Alfredo Fonseca Junior" userId="b53f08b6-e642-4ee2-a231-11cd653755d4" providerId="ADAL" clId="{4A13534B-B544-A44E-B29A-C6B9F0689448}" dt="2021-10-14T07:20:02.980" v="144" actId="478"/>
          <ac:cxnSpMkLst>
            <pc:docMk/>
            <pc:sldMk cId="2581906868" sldId="270"/>
            <ac:cxnSpMk id="14" creationId="{CED80123-1383-9A41-AB55-8FD46348024D}"/>
          </ac:cxnSpMkLst>
        </pc:cxnChg>
      </pc:sldChg>
      <pc:sldChg chg="addSp modSp add mod">
        <pc:chgData name="Alfredo Fonseca Junior" userId="b53f08b6-e642-4ee2-a231-11cd653755d4" providerId="ADAL" clId="{4A13534B-B544-A44E-B29A-C6B9F0689448}" dt="2021-10-14T07:22:07.047" v="212" actId="1076"/>
        <pc:sldMkLst>
          <pc:docMk/>
          <pc:sldMk cId="628269163" sldId="271"/>
        </pc:sldMkLst>
        <pc:spChg chg="add mod">
          <ac:chgData name="Alfredo Fonseca Junior" userId="b53f08b6-e642-4ee2-a231-11cd653755d4" providerId="ADAL" clId="{4A13534B-B544-A44E-B29A-C6B9F0689448}" dt="2021-10-14T07:21:27.540" v="194" actId="20577"/>
          <ac:spMkLst>
            <pc:docMk/>
            <pc:sldMk cId="628269163" sldId="271"/>
            <ac:spMk id="3" creationId="{01E51AE1-896C-B045-BC35-3C176B489B47}"/>
          </ac:spMkLst>
        </pc:spChg>
        <pc:spChg chg="add">
          <ac:chgData name="Alfredo Fonseca Junior" userId="b53f08b6-e642-4ee2-a231-11cd653755d4" providerId="ADAL" clId="{4A13534B-B544-A44E-B29A-C6B9F0689448}" dt="2021-10-14T07:22:03.613" v="210" actId="11529"/>
          <ac:spMkLst>
            <pc:docMk/>
            <pc:sldMk cId="628269163" sldId="271"/>
            <ac:spMk id="4" creationId="{735CAA80-49DD-C745-AE07-F80C6BE6814D}"/>
          </ac:spMkLst>
        </pc:spChg>
        <pc:spChg chg="add mod">
          <ac:chgData name="Alfredo Fonseca Junior" userId="b53f08b6-e642-4ee2-a231-11cd653755d4" providerId="ADAL" clId="{4A13534B-B544-A44E-B29A-C6B9F0689448}" dt="2021-10-14T07:21:40.428" v="209" actId="20577"/>
          <ac:spMkLst>
            <pc:docMk/>
            <pc:sldMk cId="628269163" sldId="271"/>
            <ac:spMk id="8" creationId="{A12A95F2-B1C8-644E-9F8A-86D8F117B28F}"/>
          </ac:spMkLst>
        </pc:spChg>
        <pc:spChg chg="add mod">
          <ac:chgData name="Alfredo Fonseca Junior" userId="b53f08b6-e642-4ee2-a231-11cd653755d4" providerId="ADAL" clId="{4A13534B-B544-A44E-B29A-C6B9F0689448}" dt="2021-10-14T07:22:07.047" v="212" actId="1076"/>
          <ac:spMkLst>
            <pc:docMk/>
            <pc:sldMk cId="628269163" sldId="271"/>
            <ac:spMk id="11" creationId="{02BD3F1E-F7F1-3241-ABCA-1F80DA151F84}"/>
          </ac:spMkLst>
        </pc:spChg>
      </pc:sldChg>
      <pc:sldChg chg="add del">
        <pc:chgData name="Alfredo Fonseca Junior" userId="b53f08b6-e642-4ee2-a231-11cd653755d4" providerId="ADAL" clId="{4A13534B-B544-A44E-B29A-C6B9F0689448}" dt="2021-10-14T07:17:59.594" v="100" actId="2696"/>
        <pc:sldMkLst>
          <pc:docMk/>
          <pc:sldMk cId="1358067766" sldId="271"/>
        </pc:sldMkLst>
      </pc:sldChg>
      <pc:sldChg chg="addSp delSp modSp add mod">
        <pc:chgData name="Alfredo Fonseca Junior" userId="b53f08b6-e642-4ee2-a231-11cd653755d4" providerId="ADAL" clId="{4A13534B-B544-A44E-B29A-C6B9F0689448}" dt="2021-10-14T07:26:59.291" v="228" actId="478"/>
        <pc:sldMkLst>
          <pc:docMk/>
          <pc:sldMk cId="3337975472" sldId="272"/>
        </pc:sldMkLst>
        <pc:spChg chg="del">
          <ac:chgData name="Alfredo Fonseca Junior" userId="b53f08b6-e642-4ee2-a231-11cd653755d4" providerId="ADAL" clId="{4A13534B-B544-A44E-B29A-C6B9F0689448}" dt="2021-10-14T07:26:59.291" v="228" actId="478"/>
          <ac:spMkLst>
            <pc:docMk/>
            <pc:sldMk cId="3337975472" sldId="272"/>
            <ac:spMk id="2" creationId="{A4AC321E-9E64-5944-9F36-E1C762BB05C6}"/>
          </ac:spMkLst>
        </pc:spChg>
        <pc:spChg chg="del">
          <ac:chgData name="Alfredo Fonseca Junior" userId="b53f08b6-e642-4ee2-a231-11cd653755d4" providerId="ADAL" clId="{4A13534B-B544-A44E-B29A-C6B9F0689448}" dt="2021-10-14T07:26:49.585" v="223" actId="478"/>
          <ac:spMkLst>
            <pc:docMk/>
            <pc:sldMk cId="3337975472" sldId="272"/>
            <ac:spMk id="7" creationId="{C15C280C-00B8-7C45-B9C6-CD11E010A3A0}"/>
          </ac:spMkLst>
        </pc:spChg>
        <pc:spChg chg="del">
          <ac:chgData name="Alfredo Fonseca Junior" userId="b53f08b6-e642-4ee2-a231-11cd653755d4" providerId="ADAL" clId="{4A13534B-B544-A44E-B29A-C6B9F0689448}" dt="2021-10-14T07:26:46.301" v="222" actId="478"/>
          <ac:spMkLst>
            <pc:docMk/>
            <pc:sldMk cId="3337975472" sldId="272"/>
            <ac:spMk id="8" creationId="{D1CAE19B-89B7-094C-ADA5-944C8218B785}"/>
          </ac:spMkLst>
        </pc:spChg>
        <pc:spChg chg="add mod">
          <ac:chgData name="Alfredo Fonseca Junior" userId="b53f08b6-e642-4ee2-a231-11cd653755d4" providerId="ADAL" clId="{4A13534B-B544-A44E-B29A-C6B9F0689448}" dt="2021-10-14T07:26:59.291" v="228" actId="478"/>
          <ac:spMkLst>
            <pc:docMk/>
            <pc:sldMk cId="3337975472" sldId="272"/>
            <ac:spMk id="9" creationId="{A6682071-CEB2-AD4B-9045-DE79132AF2B7}"/>
          </ac:spMkLst>
        </pc:spChg>
        <pc:spChg chg="del">
          <ac:chgData name="Alfredo Fonseca Junior" userId="b53f08b6-e642-4ee2-a231-11cd653755d4" providerId="ADAL" clId="{4A13534B-B544-A44E-B29A-C6B9F0689448}" dt="2021-10-14T07:26:49.585" v="223" actId="478"/>
          <ac:spMkLst>
            <pc:docMk/>
            <pc:sldMk cId="3337975472" sldId="272"/>
            <ac:spMk id="10" creationId="{72CCE4DD-6912-A14B-8CA2-458A05B060F7}"/>
          </ac:spMkLst>
        </pc:spChg>
        <pc:spChg chg="del">
          <ac:chgData name="Alfredo Fonseca Junior" userId="b53f08b6-e642-4ee2-a231-11cd653755d4" providerId="ADAL" clId="{4A13534B-B544-A44E-B29A-C6B9F0689448}" dt="2021-10-14T07:26:49.585" v="223" actId="478"/>
          <ac:spMkLst>
            <pc:docMk/>
            <pc:sldMk cId="3337975472" sldId="272"/>
            <ac:spMk id="12" creationId="{97C2279F-0004-A646-B3BB-096F9136A697}"/>
          </ac:spMkLst>
        </pc:spChg>
        <pc:spChg chg="del">
          <ac:chgData name="Alfredo Fonseca Junior" userId="b53f08b6-e642-4ee2-a231-11cd653755d4" providerId="ADAL" clId="{4A13534B-B544-A44E-B29A-C6B9F0689448}" dt="2021-10-14T07:26:51.182" v="224" actId="478"/>
          <ac:spMkLst>
            <pc:docMk/>
            <pc:sldMk cId="3337975472" sldId="272"/>
            <ac:spMk id="13" creationId="{C124E0AC-2E88-7440-9926-CDDFBDCA674B}"/>
          </ac:spMkLst>
        </pc:spChg>
        <pc:picChg chg="add mod">
          <ac:chgData name="Alfredo Fonseca Junior" userId="b53f08b6-e642-4ee2-a231-11cd653755d4" providerId="ADAL" clId="{4A13534B-B544-A44E-B29A-C6B9F0689448}" dt="2021-10-14T07:26:55.673" v="227" actId="1076"/>
          <ac:picMkLst>
            <pc:docMk/>
            <pc:sldMk cId="3337975472" sldId="272"/>
            <ac:picMk id="3" creationId="{F5128FDB-6B8A-2341-8AAB-CE42FB2C60BB}"/>
          </ac:picMkLst>
        </pc:picChg>
        <pc:picChg chg="del">
          <ac:chgData name="Alfredo Fonseca Junior" userId="b53f08b6-e642-4ee2-a231-11cd653755d4" providerId="ADAL" clId="{4A13534B-B544-A44E-B29A-C6B9F0689448}" dt="2021-10-14T07:26:49.585" v="223" actId="478"/>
          <ac:picMkLst>
            <pc:docMk/>
            <pc:sldMk cId="3337975472" sldId="272"/>
            <ac:picMk id="5" creationId="{4240F9C7-4DAB-3946-94D8-25E8071CD028}"/>
          </ac:picMkLst>
        </pc:picChg>
        <pc:cxnChg chg="del">
          <ac:chgData name="Alfredo Fonseca Junior" userId="b53f08b6-e642-4ee2-a231-11cd653755d4" providerId="ADAL" clId="{4A13534B-B544-A44E-B29A-C6B9F0689448}" dt="2021-10-14T07:26:49.585" v="223" actId="478"/>
          <ac:cxnSpMkLst>
            <pc:docMk/>
            <pc:sldMk cId="3337975472" sldId="272"/>
            <ac:cxnSpMk id="4" creationId="{D00D9F3E-E2AC-2B45-8912-6553BB3D7182}"/>
          </ac:cxnSpMkLst>
        </pc:cxnChg>
        <pc:cxnChg chg="del">
          <ac:chgData name="Alfredo Fonseca Junior" userId="b53f08b6-e642-4ee2-a231-11cd653755d4" providerId="ADAL" clId="{4A13534B-B544-A44E-B29A-C6B9F0689448}" dt="2021-10-14T07:26:49.585" v="223" actId="478"/>
          <ac:cxnSpMkLst>
            <pc:docMk/>
            <pc:sldMk cId="3337975472" sldId="272"/>
            <ac:cxnSpMk id="14" creationId="{CED80123-1383-9A41-AB55-8FD46348024D}"/>
          </ac:cxnSpMkLst>
        </pc:cxnChg>
      </pc:sldChg>
      <pc:sldChg chg="delSp modSp add mod">
        <pc:chgData name="Alfredo Fonseca Junior" userId="b53f08b6-e642-4ee2-a231-11cd653755d4" providerId="ADAL" clId="{4A13534B-B544-A44E-B29A-C6B9F0689448}" dt="2021-10-14T07:29:17.177" v="235" actId="20577"/>
        <pc:sldMkLst>
          <pc:docMk/>
          <pc:sldMk cId="1219054240" sldId="273"/>
        </pc:sldMkLst>
        <pc:spChg chg="mod">
          <ac:chgData name="Alfredo Fonseca Junior" userId="b53f08b6-e642-4ee2-a231-11cd653755d4" providerId="ADAL" clId="{4A13534B-B544-A44E-B29A-C6B9F0689448}" dt="2021-10-14T07:29:17.177" v="235" actId="20577"/>
          <ac:spMkLst>
            <pc:docMk/>
            <pc:sldMk cId="1219054240" sldId="273"/>
            <ac:spMk id="2" creationId="{A4AC321E-9E64-5944-9F36-E1C762BB05C6}"/>
          </ac:spMkLst>
        </pc:spChg>
        <pc:spChg chg="del">
          <ac:chgData name="Alfredo Fonseca Junior" userId="b53f08b6-e642-4ee2-a231-11cd653755d4" providerId="ADAL" clId="{4A13534B-B544-A44E-B29A-C6B9F0689448}" dt="2021-10-14T07:29:14.570" v="230" actId="478"/>
          <ac:spMkLst>
            <pc:docMk/>
            <pc:sldMk cId="1219054240" sldId="273"/>
            <ac:spMk id="3" creationId="{01E51AE1-896C-B045-BC35-3C176B489B47}"/>
          </ac:spMkLst>
        </pc:spChg>
        <pc:spChg chg="del">
          <ac:chgData name="Alfredo Fonseca Junior" userId="b53f08b6-e642-4ee2-a231-11cd653755d4" providerId="ADAL" clId="{4A13534B-B544-A44E-B29A-C6B9F0689448}" dt="2021-10-14T07:29:14.570" v="230" actId="478"/>
          <ac:spMkLst>
            <pc:docMk/>
            <pc:sldMk cId="1219054240" sldId="273"/>
            <ac:spMk id="4" creationId="{735CAA80-49DD-C745-AE07-F80C6BE6814D}"/>
          </ac:spMkLst>
        </pc:spChg>
        <pc:spChg chg="del">
          <ac:chgData name="Alfredo Fonseca Junior" userId="b53f08b6-e642-4ee2-a231-11cd653755d4" providerId="ADAL" clId="{4A13534B-B544-A44E-B29A-C6B9F0689448}" dt="2021-10-14T07:29:14.570" v="230" actId="478"/>
          <ac:spMkLst>
            <pc:docMk/>
            <pc:sldMk cId="1219054240" sldId="273"/>
            <ac:spMk id="7" creationId="{C15C280C-00B8-7C45-B9C6-CD11E010A3A0}"/>
          </ac:spMkLst>
        </pc:spChg>
        <pc:spChg chg="del">
          <ac:chgData name="Alfredo Fonseca Junior" userId="b53f08b6-e642-4ee2-a231-11cd653755d4" providerId="ADAL" clId="{4A13534B-B544-A44E-B29A-C6B9F0689448}" dt="2021-10-14T07:29:14.570" v="230" actId="478"/>
          <ac:spMkLst>
            <pc:docMk/>
            <pc:sldMk cId="1219054240" sldId="273"/>
            <ac:spMk id="8" creationId="{A12A95F2-B1C8-644E-9F8A-86D8F117B28F}"/>
          </ac:spMkLst>
        </pc:spChg>
        <pc:spChg chg="del">
          <ac:chgData name="Alfredo Fonseca Junior" userId="b53f08b6-e642-4ee2-a231-11cd653755d4" providerId="ADAL" clId="{4A13534B-B544-A44E-B29A-C6B9F0689448}" dt="2021-10-14T07:29:14.570" v="230" actId="478"/>
          <ac:spMkLst>
            <pc:docMk/>
            <pc:sldMk cId="1219054240" sldId="273"/>
            <ac:spMk id="10" creationId="{72CCE4DD-6912-A14B-8CA2-458A05B060F7}"/>
          </ac:spMkLst>
        </pc:spChg>
        <pc:spChg chg="del">
          <ac:chgData name="Alfredo Fonseca Junior" userId="b53f08b6-e642-4ee2-a231-11cd653755d4" providerId="ADAL" clId="{4A13534B-B544-A44E-B29A-C6B9F0689448}" dt="2021-10-14T07:29:14.570" v="230" actId="478"/>
          <ac:spMkLst>
            <pc:docMk/>
            <pc:sldMk cId="1219054240" sldId="273"/>
            <ac:spMk id="11" creationId="{02BD3F1E-F7F1-3241-ABCA-1F80DA151F84}"/>
          </ac:spMkLst>
        </pc:spChg>
        <pc:spChg chg="del">
          <ac:chgData name="Alfredo Fonseca Junior" userId="b53f08b6-e642-4ee2-a231-11cd653755d4" providerId="ADAL" clId="{4A13534B-B544-A44E-B29A-C6B9F0689448}" dt="2021-10-14T07:29:14.570" v="230" actId="478"/>
          <ac:spMkLst>
            <pc:docMk/>
            <pc:sldMk cId="1219054240" sldId="273"/>
            <ac:spMk id="12" creationId="{97C2279F-0004-A646-B3BB-096F9136A697}"/>
          </ac:spMkLst>
        </pc:spChg>
        <pc:picChg chg="del">
          <ac:chgData name="Alfredo Fonseca Junior" userId="b53f08b6-e642-4ee2-a231-11cd653755d4" providerId="ADAL" clId="{4A13534B-B544-A44E-B29A-C6B9F0689448}" dt="2021-10-14T07:29:14.570" v="230" actId="478"/>
          <ac:picMkLst>
            <pc:docMk/>
            <pc:sldMk cId="1219054240" sldId="273"/>
            <ac:picMk id="5" creationId="{4240F9C7-4DAB-3946-94D8-25E8071CD028}"/>
          </ac:picMkLst>
        </pc:picChg>
      </pc:sldChg>
      <pc:sldChg chg="add del">
        <pc:chgData name="Alfredo Fonseca Junior" userId="b53f08b6-e642-4ee2-a231-11cd653755d4" providerId="ADAL" clId="{4A13534B-B544-A44E-B29A-C6B9F0689448}" dt="2021-10-14T07:49:02.013" v="284" actId="2696"/>
        <pc:sldMkLst>
          <pc:docMk/>
          <pc:sldMk cId="2215281433" sldId="274"/>
        </pc:sldMkLst>
      </pc:sldChg>
      <pc:sldChg chg="modSp new mod">
        <pc:chgData name="Alfredo Fonseca Junior" userId="b53f08b6-e642-4ee2-a231-11cd653755d4" providerId="ADAL" clId="{4A13534B-B544-A44E-B29A-C6B9F0689448}" dt="2021-10-14T07:41:39.590" v="250" actId="313"/>
        <pc:sldMkLst>
          <pc:docMk/>
          <pc:sldMk cId="2110181649" sldId="275"/>
        </pc:sldMkLst>
        <pc:spChg chg="mod">
          <ac:chgData name="Alfredo Fonseca Junior" userId="b53f08b6-e642-4ee2-a231-11cd653755d4" providerId="ADAL" clId="{4A13534B-B544-A44E-B29A-C6B9F0689448}" dt="2021-10-14T07:41:32.966" v="244" actId="20577"/>
          <ac:spMkLst>
            <pc:docMk/>
            <pc:sldMk cId="2110181649" sldId="275"/>
            <ac:spMk id="2" creationId="{D0273F34-96E7-1647-B352-BD30BA2ED758}"/>
          </ac:spMkLst>
        </pc:spChg>
        <pc:spChg chg="mod">
          <ac:chgData name="Alfredo Fonseca Junior" userId="b53f08b6-e642-4ee2-a231-11cd653755d4" providerId="ADAL" clId="{4A13534B-B544-A44E-B29A-C6B9F0689448}" dt="2021-10-14T07:41:39.590" v="250" actId="313"/>
          <ac:spMkLst>
            <pc:docMk/>
            <pc:sldMk cId="2110181649" sldId="275"/>
            <ac:spMk id="3" creationId="{6A410682-7B38-3C44-8425-1487C2D73FCC}"/>
          </ac:spMkLst>
        </pc:spChg>
      </pc:sldChg>
      <pc:sldChg chg="addSp delSp modSp add del mod">
        <pc:chgData name="Alfredo Fonseca Junior" userId="b53f08b6-e642-4ee2-a231-11cd653755d4" providerId="ADAL" clId="{4A13534B-B544-A44E-B29A-C6B9F0689448}" dt="2021-10-22T08:01:36.343" v="366" actId="2696"/>
        <pc:sldMkLst>
          <pc:docMk/>
          <pc:sldMk cId="2243412862" sldId="276"/>
        </pc:sldMkLst>
        <pc:spChg chg="mod">
          <ac:chgData name="Alfredo Fonseca Junior" userId="b53f08b6-e642-4ee2-a231-11cd653755d4" providerId="ADAL" clId="{4A13534B-B544-A44E-B29A-C6B9F0689448}" dt="2021-10-14T07:43:36.120" v="273" actId="27636"/>
          <ac:spMkLst>
            <pc:docMk/>
            <pc:sldMk cId="2243412862" sldId="276"/>
            <ac:spMk id="2" creationId="{D0273F34-96E7-1647-B352-BD30BA2ED758}"/>
          </ac:spMkLst>
        </pc:spChg>
        <pc:spChg chg="del">
          <ac:chgData name="Alfredo Fonseca Junior" userId="b53f08b6-e642-4ee2-a231-11cd653755d4" providerId="ADAL" clId="{4A13534B-B544-A44E-B29A-C6B9F0689448}" dt="2021-10-14T07:43:22.621" v="254" actId="478"/>
          <ac:spMkLst>
            <pc:docMk/>
            <pc:sldMk cId="2243412862" sldId="276"/>
            <ac:spMk id="3" creationId="{6A410682-7B38-3C44-8425-1487C2D73FCC}"/>
          </ac:spMkLst>
        </pc:spChg>
        <pc:spChg chg="add mod">
          <ac:chgData name="Alfredo Fonseca Junior" userId="b53f08b6-e642-4ee2-a231-11cd653755d4" providerId="ADAL" clId="{4A13534B-B544-A44E-B29A-C6B9F0689448}" dt="2021-10-14T07:43:22.621" v="254" actId="478"/>
          <ac:spMkLst>
            <pc:docMk/>
            <pc:sldMk cId="2243412862" sldId="276"/>
            <ac:spMk id="5" creationId="{7AA6DCFF-B573-5940-87B1-2811EEC82658}"/>
          </ac:spMkLst>
        </pc:spChg>
        <pc:spChg chg="add del mod">
          <ac:chgData name="Alfredo Fonseca Junior" userId="b53f08b6-e642-4ee2-a231-11cd653755d4" providerId="ADAL" clId="{4A13534B-B544-A44E-B29A-C6B9F0689448}" dt="2021-10-14T07:44:42.467" v="280"/>
          <ac:spMkLst>
            <pc:docMk/>
            <pc:sldMk cId="2243412862" sldId="276"/>
            <ac:spMk id="7" creationId="{056F826B-CD0E-A649-99D6-B194CFC4C9F8}"/>
          </ac:spMkLst>
        </pc:spChg>
        <pc:spChg chg="add mod">
          <ac:chgData name="Alfredo Fonseca Junior" userId="b53f08b6-e642-4ee2-a231-11cd653755d4" providerId="ADAL" clId="{4A13534B-B544-A44E-B29A-C6B9F0689448}" dt="2021-10-14T07:44:40.082" v="278" actId="1076"/>
          <ac:spMkLst>
            <pc:docMk/>
            <pc:sldMk cId="2243412862" sldId="276"/>
            <ac:spMk id="8" creationId="{EA371CCD-A583-574E-9876-837BBBB0CDEC}"/>
          </ac:spMkLst>
        </pc:spChg>
        <pc:picChg chg="add mod">
          <ac:chgData name="Alfredo Fonseca Junior" userId="b53f08b6-e642-4ee2-a231-11cd653755d4" providerId="ADAL" clId="{4A13534B-B544-A44E-B29A-C6B9F0689448}" dt="2021-10-14T07:43:38.061" v="274" actId="1076"/>
          <ac:picMkLst>
            <pc:docMk/>
            <pc:sldMk cId="2243412862" sldId="276"/>
            <ac:picMk id="6" creationId="{22CA5FB6-805B-0949-AB5D-DC9242DFE656}"/>
          </ac:picMkLst>
        </pc:picChg>
      </pc:sldChg>
      <pc:sldChg chg="addSp delSp modSp add mod ord">
        <pc:chgData name="Alfredo Fonseca Junior" userId="b53f08b6-e642-4ee2-a231-11cd653755d4" providerId="ADAL" clId="{4A13534B-B544-A44E-B29A-C6B9F0689448}" dt="2021-10-22T09:07:57.483" v="414" actId="20578"/>
        <pc:sldMkLst>
          <pc:docMk/>
          <pc:sldMk cId="3876281202" sldId="277"/>
        </pc:sldMkLst>
        <pc:spChg chg="mod">
          <ac:chgData name="Alfredo Fonseca Junior" userId="b53f08b6-e642-4ee2-a231-11cd653755d4" providerId="ADAL" clId="{4A13534B-B544-A44E-B29A-C6B9F0689448}" dt="2021-10-14T07:49:08.568" v="291" actId="20577"/>
          <ac:spMkLst>
            <pc:docMk/>
            <pc:sldMk cId="3876281202" sldId="277"/>
            <ac:spMk id="2" creationId="{A4AC321E-9E64-5944-9F36-E1C762BB05C6}"/>
          </ac:spMkLst>
        </pc:spChg>
        <pc:grpChg chg="add del mod">
          <ac:chgData name="Alfredo Fonseca Junior" userId="b53f08b6-e642-4ee2-a231-11cd653755d4" providerId="ADAL" clId="{4A13534B-B544-A44E-B29A-C6B9F0689448}" dt="2021-10-14T10:50:40.258" v="362"/>
          <ac:grpSpMkLst>
            <pc:docMk/>
            <pc:sldMk cId="3876281202" sldId="277"/>
            <ac:grpSpMk id="6" creationId="{43B10606-2778-B441-BF58-ED8268D440DE}"/>
          </ac:grpSpMkLst>
        </pc:grpChg>
        <pc:grpChg chg="mod">
          <ac:chgData name="Alfredo Fonseca Junior" userId="b53f08b6-e642-4ee2-a231-11cd653755d4" providerId="ADAL" clId="{4A13534B-B544-A44E-B29A-C6B9F0689448}" dt="2021-10-14T10:50:39.922" v="360"/>
          <ac:grpSpMkLst>
            <pc:docMk/>
            <pc:sldMk cId="3876281202" sldId="277"/>
            <ac:grpSpMk id="8" creationId="{3935CCC6-FAE3-3A43-A19D-FE10710E6780}"/>
          </ac:grpSpMkLst>
        </pc:grpChg>
        <pc:inkChg chg="add del">
          <ac:chgData name="Alfredo Fonseca Junior" userId="b53f08b6-e642-4ee2-a231-11cd653755d4" providerId="ADAL" clId="{4A13534B-B544-A44E-B29A-C6B9F0689448}" dt="2021-10-14T10:50:40.858" v="364" actId="9405"/>
          <ac:inkMkLst>
            <pc:docMk/>
            <pc:sldMk cId="3876281202" sldId="277"/>
            <ac:inkMk id="3" creationId="{92B2229D-2F1F-3647-BA61-19B36438445B}"/>
          </ac:inkMkLst>
        </pc:inkChg>
        <pc:inkChg chg="add del mod">
          <ac:chgData name="Alfredo Fonseca Junior" userId="b53f08b6-e642-4ee2-a231-11cd653755d4" providerId="ADAL" clId="{4A13534B-B544-A44E-B29A-C6B9F0689448}" dt="2021-10-14T10:50:40.547" v="363" actId="9405"/>
          <ac:inkMkLst>
            <pc:docMk/>
            <pc:sldMk cId="3876281202" sldId="277"/>
            <ac:inkMk id="4" creationId="{BBD9DD24-78E4-FB41-BDCF-1CF2952ECF11}"/>
          </ac:inkMkLst>
        </pc:inkChg>
        <pc:inkChg chg="add del mod">
          <ac:chgData name="Alfredo Fonseca Junior" userId="b53f08b6-e642-4ee2-a231-11cd653755d4" providerId="ADAL" clId="{4A13534B-B544-A44E-B29A-C6B9F0689448}" dt="2021-10-14T10:50:40.258" v="362"/>
          <ac:inkMkLst>
            <pc:docMk/>
            <pc:sldMk cId="3876281202" sldId="277"/>
            <ac:inkMk id="5" creationId="{0CE60941-7D78-C443-9AFF-159EE22B61EE}"/>
          </ac:inkMkLst>
        </pc:inkChg>
        <pc:inkChg chg="add del mod">
          <ac:chgData name="Alfredo Fonseca Junior" userId="b53f08b6-e642-4ee2-a231-11cd653755d4" providerId="ADAL" clId="{4A13534B-B544-A44E-B29A-C6B9F0689448}" dt="2021-10-14T10:50:39.922" v="360"/>
          <ac:inkMkLst>
            <pc:docMk/>
            <pc:sldMk cId="3876281202" sldId="277"/>
            <ac:inkMk id="7" creationId="{569C36F4-EF67-4F4B-B990-013E3EAC6DF7}"/>
          </ac:inkMkLst>
        </pc:inkChg>
      </pc:sldChg>
      <pc:sldChg chg="addSp delSp add del mod">
        <pc:chgData name="Alfredo Fonseca Junior" userId="b53f08b6-e642-4ee2-a231-11cd653755d4" providerId="ADAL" clId="{4A13534B-B544-A44E-B29A-C6B9F0689448}" dt="2021-10-22T08:01:41.466" v="367" actId="2696"/>
        <pc:sldMkLst>
          <pc:docMk/>
          <pc:sldMk cId="2720816416" sldId="278"/>
        </pc:sldMkLst>
        <pc:picChg chg="add">
          <ac:chgData name="Alfredo Fonseca Junior" userId="b53f08b6-e642-4ee2-a231-11cd653755d4" providerId="ADAL" clId="{4A13534B-B544-A44E-B29A-C6B9F0689448}" dt="2021-10-14T08:05:45.415" v="296"/>
          <ac:picMkLst>
            <pc:docMk/>
            <pc:sldMk cId="2720816416" sldId="278"/>
            <ac:picMk id="3" creationId="{5ECDDCBD-D6A3-F745-A31A-1D77D672B396}"/>
          </ac:picMkLst>
        </pc:picChg>
        <pc:picChg chg="del">
          <ac:chgData name="Alfredo Fonseca Junior" userId="b53f08b6-e642-4ee2-a231-11cd653755d4" providerId="ADAL" clId="{4A13534B-B544-A44E-B29A-C6B9F0689448}" dt="2021-10-14T08:05:47.314" v="297" actId="478"/>
          <ac:picMkLst>
            <pc:docMk/>
            <pc:sldMk cId="2720816416" sldId="278"/>
            <ac:picMk id="6" creationId="{22CA5FB6-805B-0949-AB5D-DC9242DFE656}"/>
          </ac:picMkLst>
        </pc:picChg>
      </pc:sldChg>
      <pc:sldChg chg="addSp delSp modSp add mod ord">
        <pc:chgData name="Alfredo Fonseca Junior" userId="b53f08b6-e642-4ee2-a231-11cd653755d4" providerId="ADAL" clId="{4A13534B-B544-A44E-B29A-C6B9F0689448}" dt="2021-10-14T09:37:41.327" v="331" actId="14100"/>
        <pc:sldMkLst>
          <pc:docMk/>
          <pc:sldMk cId="4230910064" sldId="279"/>
        </pc:sldMkLst>
        <pc:spChg chg="add del mod">
          <ac:chgData name="Alfredo Fonseca Junior" userId="b53f08b6-e642-4ee2-a231-11cd653755d4" providerId="ADAL" clId="{4A13534B-B544-A44E-B29A-C6B9F0689448}" dt="2021-10-14T09:37:35.352" v="329" actId="20577"/>
          <ac:spMkLst>
            <pc:docMk/>
            <pc:sldMk cId="4230910064" sldId="279"/>
            <ac:spMk id="2" creationId="{A4AC321E-9E64-5944-9F36-E1C762BB05C6}"/>
          </ac:spMkLst>
        </pc:spChg>
        <pc:spChg chg="add del mod">
          <ac:chgData name="Alfredo Fonseca Junior" userId="b53f08b6-e642-4ee2-a231-11cd653755d4" providerId="ADAL" clId="{4A13534B-B544-A44E-B29A-C6B9F0689448}" dt="2021-10-14T09:36:30.374" v="300" actId="478"/>
          <ac:spMkLst>
            <pc:docMk/>
            <pc:sldMk cId="4230910064" sldId="279"/>
            <ac:spMk id="4" creationId="{C7904DE8-5F4C-0E47-92CC-02AFB110DE6C}"/>
          </ac:spMkLst>
        </pc:spChg>
        <pc:picChg chg="add del mod">
          <ac:chgData name="Alfredo Fonseca Junior" userId="b53f08b6-e642-4ee2-a231-11cd653755d4" providerId="ADAL" clId="{4A13534B-B544-A44E-B29A-C6B9F0689448}" dt="2021-10-14T09:37:29.969" v="325" actId="478"/>
          <ac:picMkLst>
            <pc:docMk/>
            <pc:sldMk cId="4230910064" sldId="279"/>
            <ac:picMk id="5" creationId="{C3B60A7D-4860-9A4C-8555-BA359077B42A}"/>
          </ac:picMkLst>
        </pc:picChg>
        <pc:picChg chg="add mod">
          <ac:chgData name="Alfredo Fonseca Junior" userId="b53f08b6-e642-4ee2-a231-11cd653755d4" providerId="ADAL" clId="{4A13534B-B544-A44E-B29A-C6B9F0689448}" dt="2021-10-14T09:37:41.327" v="331" actId="14100"/>
          <ac:picMkLst>
            <pc:docMk/>
            <pc:sldMk cId="4230910064" sldId="279"/>
            <ac:picMk id="6" creationId="{698370A4-CC67-A448-901E-7F3CDB86927C}"/>
          </ac:picMkLst>
        </pc:picChg>
      </pc:sldChg>
      <pc:sldChg chg="addSp delSp modSp add mod ord">
        <pc:chgData name="Alfredo Fonseca Junior" userId="b53f08b6-e642-4ee2-a231-11cd653755d4" providerId="ADAL" clId="{4A13534B-B544-A44E-B29A-C6B9F0689448}" dt="2021-10-25T09:57:40.249" v="817" actId="20577"/>
        <pc:sldMkLst>
          <pc:docMk/>
          <pc:sldMk cId="1522449710" sldId="280"/>
        </pc:sldMkLst>
        <pc:spChg chg="mod">
          <ac:chgData name="Alfredo Fonseca Junior" userId="b53f08b6-e642-4ee2-a231-11cd653755d4" providerId="ADAL" clId="{4A13534B-B544-A44E-B29A-C6B9F0689448}" dt="2021-10-25T09:57:40.249" v="817" actId="20577"/>
          <ac:spMkLst>
            <pc:docMk/>
            <pc:sldMk cId="1522449710" sldId="280"/>
            <ac:spMk id="2" creationId="{A4AC321E-9E64-5944-9F36-E1C762BB05C6}"/>
          </ac:spMkLst>
        </pc:spChg>
        <pc:spChg chg="add del mod">
          <ac:chgData name="Alfredo Fonseca Junior" userId="b53f08b6-e642-4ee2-a231-11cd653755d4" providerId="ADAL" clId="{4A13534B-B544-A44E-B29A-C6B9F0689448}" dt="2021-10-25T09:57:37.689" v="816" actId="478"/>
          <ac:spMkLst>
            <pc:docMk/>
            <pc:sldMk cId="1522449710" sldId="280"/>
            <ac:spMk id="3" creationId="{1D829418-6E01-984A-83B5-CC528AF23007}"/>
          </ac:spMkLst>
        </pc:spChg>
        <pc:picChg chg="del">
          <ac:chgData name="Alfredo Fonseca Junior" userId="b53f08b6-e642-4ee2-a231-11cd653755d4" providerId="ADAL" clId="{4A13534B-B544-A44E-B29A-C6B9F0689448}" dt="2021-10-14T09:42:29.404" v="333" actId="478"/>
          <ac:picMkLst>
            <pc:docMk/>
            <pc:sldMk cId="1522449710" sldId="280"/>
            <ac:picMk id="6" creationId="{698370A4-CC67-A448-901E-7F3CDB86927C}"/>
          </ac:picMkLst>
        </pc:picChg>
      </pc:sldChg>
      <pc:sldChg chg="addSp delSp modSp add mod">
        <pc:chgData name="Alfredo Fonseca Junior" userId="b53f08b6-e642-4ee2-a231-11cd653755d4" providerId="ADAL" clId="{4A13534B-B544-A44E-B29A-C6B9F0689448}" dt="2021-10-22T09:16:47.912" v="604"/>
        <pc:sldMkLst>
          <pc:docMk/>
          <pc:sldMk cId="2400099634" sldId="281"/>
        </pc:sldMkLst>
        <pc:spChg chg="mod">
          <ac:chgData name="Alfredo Fonseca Junior" userId="b53f08b6-e642-4ee2-a231-11cd653755d4" providerId="ADAL" clId="{4A13534B-B544-A44E-B29A-C6B9F0689448}" dt="2021-10-22T09:06:18.984" v="394" actId="20577"/>
          <ac:spMkLst>
            <pc:docMk/>
            <pc:sldMk cId="2400099634" sldId="281"/>
            <ac:spMk id="2" creationId="{A4AC321E-9E64-5944-9F36-E1C762BB05C6}"/>
          </ac:spMkLst>
        </pc:spChg>
        <pc:picChg chg="add del mod">
          <ac:chgData name="Alfredo Fonseca Junior" userId="b53f08b6-e642-4ee2-a231-11cd653755d4" providerId="ADAL" clId="{4A13534B-B544-A44E-B29A-C6B9F0689448}" dt="2021-10-22T09:16:46.846" v="603" actId="478"/>
          <ac:picMkLst>
            <pc:docMk/>
            <pc:sldMk cId="2400099634" sldId="281"/>
            <ac:picMk id="3" creationId="{DC6F6706-57A5-5A44-B7B9-2F0410697971}"/>
          </ac:picMkLst>
        </pc:picChg>
        <pc:picChg chg="add">
          <ac:chgData name="Alfredo Fonseca Junior" userId="b53f08b6-e642-4ee2-a231-11cd653755d4" providerId="ADAL" clId="{4A13534B-B544-A44E-B29A-C6B9F0689448}" dt="2021-10-22T09:16:47.912" v="604"/>
          <ac:picMkLst>
            <pc:docMk/>
            <pc:sldMk cId="2400099634" sldId="281"/>
            <ac:picMk id="4" creationId="{32C68EFF-E51C-6E40-BB0F-1BFD3BFB72CC}"/>
          </ac:picMkLst>
        </pc:picChg>
      </pc:sldChg>
      <pc:sldChg chg="addSp modSp add mod">
        <pc:chgData name="Alfredo Fonseca Junior" userId="b53f08b6-e642-4ee2-a231-11cd653755d4" providerId="ADAL" clId="{4A13534B-B544-A44E-B29A-C6B9F0689448}" dt="2021-10-22T09:07:43.896" v="412" actId="1076"/>
        <pc:sldMkLst>
          <pc:docMk/>
          <pc:sldMk cId="770258740" sldId="282"/>
        </pc:sldMkLst>
        <pc:spChg chg="add mod">
          <ac:chgData name="Alfredo Fonseca Junior" userId="b53f08b6-e642-4ee2-a231-11cd653755d4" providerId="ADAL" clId="{4A13534B-B544-A44E-B29A-C6B9F0689448}" dt="2021-10-22T09:07:43.896" v="412" actId="1076"/>
          <ac:spMkLst>
            <pc:docMk/>
            <pc:sldMk cId="770258740" sldId="282"/>
            <ac:spMk id="4" creationId="{12037C8D-2154-B94C-8258-6688780B637D}"/>
          </ac:spMkLst>
        </pc:spChg>
      </pc:sldChg>
      <pc:sldChg chg="addSp delSp add mod">
        <pc:chgData name="Alfredo Fonseca Junior" userId="b53f08b6-e642-4ee2-a231-11cd653755d4" providerId="ADAL" clId="{4A13534B-B544-A44E-B29A-C6B9F0689448}" dt="2021-10-22T09:07:14.412" v="398"/>
        <pc:sldMkLst>
          <pc:docMk/>
          <pc:sldMk cId="283644206" sldId="283"/>
        </pc:sldMkLst>
        <pc:picChg chg="del">
          <ac:chgData name="Alfredo Fonseca Junior" userId="b53f08b6-e642-4ee2-a231-11cd653755d4" providerId="ADAL" clId="{4A13534B-B544-A44E-B29A-C6B9F0689448}" dt="2021-10-22T09:07:14.137" v="397" actId="478"/>
          <ac:picMkLst>
            <pc:docMk/>
            <pc:sldMk cId="283644206" sldId="283"/>
            <ac:picMk id="3" creationId="{DC6F6706-57A5-5A44-B7B9-2F0410697971}"/>
          </ac:picMkLst>
        </pc:picChg>
        <pc:picChg chg="add">
          <ac:chgData name="Alfredo Fonseca Junior" userId="b53f08b6-e642-4ee2-a231-11cd653755d4" providerId="ADAL" clId="{4A13534B-B544-A44E-B29A-C6B9F0689448}" dt="2021-10-22T09:07:14.412" v="398"/>
          <ac:picMkLst>
            <pc:docMk/>
            <pc:sldMk cId="283644206" sldId="283"/>
            <ac:picMk id="4" creationId="{0234AC80-9149-2042-BB69-26DCA41EEDF1}"/>
          </ac:picMkLst>
        </pc:picChg>
      </pc:sldChg>
      <pc:sldChg chg="add del">
        <pc:chgData name="Alfredo Fonseca Junior" userId="b53f08b6-e642-4ee2-a231-11cd653755d4" providerId="ADAL" clId="{4A13534B-B544-A44E-B29A-C6B9F0689448}" dt="2021-10-22T09:30:03.122" v="765" actId="2696"/>
        <pc:sldMkLst>
          <pc:docMk/>
          <pc:sldMk cId="2814699353" sldId="284"/>
        </pc:sldMkLst>
      </pc:sldChg>
      <pc:sldChg chg="addSp delSp modSp add mod">
        <pc:chgData name="Alfredo Fonseca Junior" userId="b53f08b6-e642-4ee2-a231-11cd653755d4" providerId="ADAL" clId="{4A13534B-B544-A44E-B29A-C6B9F0689448}" dt="2021-10-22T09:08:44.257" v="418" actId="1076"/>
        <pc:sldMkLst>
          <pc:docMk/>
          <pc:sldMk cId="3245893570" sldId="285"/>
        </pc:sldMkLst>
        <pc:picChg chg="add mod">
          <ac:chgData name="Alfredo Fonseca Junior" userId="b53f08b6-e642-4ee2-a231-11cd653755d4" providerId="ADAL" clId="{4A13534B-B544-A44E-B29A-C6B9F0689448}" dt="2021-10-22T09:08:44.257" v="418" actId="1076"/>
          <ac:picMkLst>
            <pc:docMk/>
            <pc:sldMk cId="3245893570" sldId="285"/>
            <ac:picMk id="3" creationId="{0D565070-6066-E140-B901-0B26E7706B6D}"/>
          </ac:picMkLst>
        </pc:picChg>
        <pc:picChg chg="del">
          <ac:chgData name="Alfredo Fonseca Junior" userId="b53f08b6-e642-4ee2-a231-11cd653755d4" providerId="ADAL" clId="{4A13534B-B544-A44E-B29A-C6B9F0689448}" dt="2021-10-22T09:08:42.267" v="416" actId="478"/>
          <ac:picMkLst>
            <pc:docMk/>
            <pc:sldMk cId="3245893570" sldId="285"/>
            <ac:picMk id="4" creationId="{0234AC80-9149-2042-BB69-26DCA41EEDF1}"/>
          </ac:picMkLst>
        </pc:picChg>
      </pc:sldChg>
      <pc:sldChg chg="addSp delSp modSp add mod">
        <pc:chgData name="Alfredo Fonseca Junior" userId="b53f08b6-e642-4ee2-a231-11cd653755d4" providerId="ADAL" clId="{4A13534B-B544-A44E-B29A-C6B9F0689448}" dt="2021-10-22T09:09:19.694" v="422" actId="1076"/>
        <pc:sldMkLst>
          <pc:docMk/>
          <pc:sldMk cId="2136413503" sldId="286"/>
        </pc:sldMkLst>
        <pc:picChg chg="del">
          <ac:chgData name="Alfredo Fonseca Junior" userId="b53f08b6-e642-4ee2-a231-11cd653755d4" providerId="ADAL" clId="{4A13534B-B544-A44E-B29A-C6B9F0689448}" dt="2021-10-22T09:09:17.900" v="420" actId="478"/>
          <ac:picMkLst>
            <pc:docMk/>
            <pc:sldMk cId="2136413503" sldId="286"/>
            <ac:picMk id="3" creationId="{0D565070-6066-E140-B901-0B26E7706B6D}"/>
          </ac:picMkLst>
        </pc:picChg>
        <pc:picChg chg="add mod">
          <ac:chgData name="Alfredo Fonseca Junior" userId="b53f08b6-e642-4ee2-a231-11cd653755d4" providerId="ADAL" clId="{4A13534B-B544-A44E-B29A-C6B9F0689448}" dt="2021-10-22T09:09:19.694" v="422" actId="1076"/>
          <ac:picMkLst>
            <pc:docMk/>
            <pc:sldMk cId="2136413503" sldId="286"/>
            <ac:picMk id="4" creationId="{FA4B5DF2-34CF-A542-A0C9-0B7D8EB1BB26}"/>
          </ac:picMkLst>
        </pc:picChg>
      </pc:sldChg>
      <pc:sldChg chg="addSp delSp modSp add mod">
        <pc:chgData name="Alfredo Fonseca Junior" userId="b53f08b6-e642-4ee2-a231-11cd653755d4" providerId="ADAL" clId="{4A13534B-B544-A44E-B29A-C6B9F0689448}" dt="2021-10-22T09:10:06.788" v="440" actId="20577"/>
        <pc:sldMkLst>
          <pc:docMk/>
          <pc:sldMk cId="4231500122" sldId="287"/>
        </pc:sldMkLst>
        <pc:spChg chg="add mod">
          <ac:chgData name="Alfredo Fonseca Junior" userId="b53f08b6-e642-4ee2-a231-11cd653755d4" providerId="ADAL" clId="{4A13534B-B544-A44E-B29A-C6B9F0689448}" dt="2021-10-22T09:10:06.788" v="440" actId="20577"/>
          <ac:spMkLst>
            <pc:docMk/>
            <pc:sldMk cId="4231500122" sldId="287"/>
            <ac:spMk id="5" creationId="{6506E229-F057-004C-93F5-C847081DBF70}"/>
          </ac:spMkLst>
        </pc:spChg>
        <pc:picChg chg="add mod">
          <ac:chgData name="Alfredo Fonseca Junior" userId="b53f08b6-e642-4ee2-a231-11cd653755d4" providerId="ADAL" clId="{4A13534B-B544-A44E-B29A-C6B9F0689448}" dt="2021-10-22T09:09:49.598" v="427" actId="1076"/>
          <ac:picMkLst>
            <pc:docMk/>
            <pc:sldMk cId="4231500122" sldId="287"/>
            <ac:picMk id="3" creationId="{D7A8169F-F6D8-5F4F-BD68-537CE2231704}"/>
          </ac:picMkLst>
        </pc:picChg>
        <pc:picChg chg="del">
          <ac:chgData name="Alfredo Fonseca Junior" userId="b53f08b6-e642-4ee2-a231-11cd653755d4" providerId="ADAL" clId="{4A13534B-B544-A44E-B29A-C6B9F0689448}" dt="2021-10-22T09:09:43.596" v="424" actId="478"/>
          <ac:picMkLst>
            <pc:docMk/>
            <pc:sldMk cId="4231500122" sldId="287"/>
            <ac:picMk id="4" creationId="{FA4B5DF2-34CF-A542-A0C9-0B7D8EB1BB26}"/>
          </ac:picMkLst>
        </pc:picChg>
      </pc:sldChg>
      <pc:sldChg chg="addSp delSp modSp add mod">
        <pc:chgData name="Alfredo Fonseca Junior" userId="b53f08b6-e642-4ee2-a231-11cd653755d4" providerId="ADAL" clId="{4A13534B-B544-A44E-B29A-C6B9F0689448}" dt="2021-10-22T09:10:39.400" v="445" actId="1076"/>
        <pc:sldMkLst>
          <pc:docMk/>
          <pc:sldMk cId="2895399382" sldId="288"/>
        </pc:sldMkLst>
        <pc:spChg chg="del">
          <ac:chgData name="Alfredo Fonseca Junior" userId="b53f08b6-e642-4ee2-a231-11cd653755d4" providerId="ADAL" clId="{4A13534B-B544-A44E-B29A-C6B9F0689448}" dt="2021-10-22T09:10:36.845" v="442" actId="478"/>
          <ac:spMkLst>
            <pc:docMk/>
            <pc:sldMk cId="2895399382" sldId="288"/>
            <ac:spMk id="5" creationId="{6506E229-F057-004C-93F5-C847081DBF70}"/>
          </ac:spMkLst>
        </pc:spChg>
        <pc:picChg chg="del">
          <ac:chgData name="Alfredo Fonseca Junior" userId="b53f08b6-e642-4ee2-a231-11cd653755d4" providerId="ADAL" clId="{4A13534B-B544-A44E-B29A-C6B9F0689448}" dt="2021-10-22T09:10:38.022" v="443" actId="478"/>
          <ac:picMkLst>
            <pc:docMk/>
            <pc:sldMk cId="2895399382" sldId="288"/>
            <ac:picMk id="3" creationId="{D7A8169F-F6D8-5F4F-BD68-537CE2231704}"/>
          </ac:picMkLst>
        </pc:picChg>
        <pc:picChg chg="add mod">
          <ac:chgData name="Alfredo Fonseca Junior" userId="b53f08b6-e642-4ee2-a231-11cd653755d4" providerId="ADAL" clId="{4A13534B-B544-A44E-B29A-C6B9F0689448}" dt="2021-10-22T09:10:39.400" v="445" actId="1076"/>
          <ac:picMkLst>
            <pc:docMk/>
            <pc:sldMk cId="2895399382" sldId="288"/>
            <ac:picMk id="4" creationId="{8F49FEF7-8A77-6E43-9492-F7BCB38F7FB6}"/>
          </ac:picMkLst>
        </pc:picChg>
      </pc:sldChg>
      <pc:sldChg chg="addSp delSp add mod">
        <pc:chgData name="Alfredo Fonseca Junior" userId="b53f08b6-e642-4ee2-a231-11cd653755d4" providerId="ADAL" clId="{4A13534B-B544-A44E-B29A-C6B9F0689448}" dt="2021-10-22T09:11:02.576" v="448"/>
        <pc:sldMkLst>
          <pc:docMk/>
          <pc:sldMk cId="3758660188" sldId="289"/>
        </pc:sldMkLst>
        <pc:picChg chg="add">
          <ac:chgData name="Alfredo Fonseca Junior" userId="b53f08b6-e642-4ee2-a231-11cd653755d4" providerId="ADAL" clId="{4A13534B-B544-A44E-B29A-C6B9F0689448}" dt="2021-10-22T09:11:02.576" v="448"/>
          <ac:picMkLst>
            <pc:docMk/>
            <pc:sldMk cId="3758660188" sldId="289"/>
            <ac:picMk id="3" creationId="{0BED0885-CB39-954E-814F-5E1967D7BD9B}"/>
          </ac:picMkLst>
        </pc:picChg>
        <pc:picChg chg="del">
          <ac:chgData name="Alfredo Fonseca Junior" userId="b53f08b6-e642-4ee2-a231-11cd653755d4" providerId="ADAL" clId="{4A13534B-B544-A44E-B29A-C6B9F0689448}" dt="2021-10-22T09:11:02.286" v="447" actId="478"/>
          <ac:picMkLst>
            <pc:docMk/>
            <pc:sldMk cId="3758660188" sldId="289"/>
            <ac:picMk id="4" creationId="{8F49FEF7-8A77-6E43-9492-F7BCB38F7FB6}"/>
          </ac:picMkLst>
        </pc:picChg>
      </pc:sldChg>
      <pc:sldChg chg="addSp delSp modSp add mod">
        <pc:chgData name="Alfredo Fonseca Junior" userId="b53f08b6-e642-4ee2-a231-11cd653755d4" providerId="ADAL" clId="{4A13534B-B544-A44E-B29A-C6B9F0689448}" dt="2021-10-22T09:12:19.629" v="569" actId="14100"/>
        <pc:sldMkLst>
          <pc:docMk/>
          <pc:sldMk cId="3039714443" sldId="290"/>
        </pc:sldMkLst>
        <pc:spChg chg="add mod">
          <ac:chgData name="Alfredo Fonseca Junior" userId="b53f08b6-e642-4ee2-a231-11cd653755d4" providerId="ADAL" clId="{4A13534B-B544-A44E-B29A-C6B9F0689448}" dt="2021-10-22T09:12:19.629" v="569" actId="14100"/>
          <ac:spMkLst>
            <pc:docMk/>
            <pc:sldMk cId="3039714443" sldId="290"/>
            <ac:spMk id="5" creationId="{DC3F5579-5C12-E64C-AB71-E6AB318D7012}"/>
          </ac:spMkLst>
        </pc:spChg>
        <pc:picChg chg="del">
          <ac:chgData name="Alfredo Fonseca Junior" userId="b53f08b6-e642-4ee2-a231-11cd653755d4" providerId="ADAL" clId="{4A13534B-B544-A44E-B29A-C6B9F0689448}" dt="2021-10-22T09:11:36.646" v="450" actId="478"/>
          <ac:picMkLst>
            <pc:docMk/>
            <pc:sldMk cId="3039714443" sldId="290"/>
            <ac:picMk id="3" creationId="{0BED0885-CB39-954E-814F-5E1967D7BD9B}"/>
          </ac:picMkLst>
        </pc:picChg>
        <pc:picChg chg="add mod">
          <ac:chgData name="Alfredo Fonseca Junior" userId="b53f08b6-e642-4ee2-a231-11cd653755d4" providerId="ADAL" clId="{4A13534B-B544-A44E-B29A-C6B9F0689448}" dt="2021-10-22T09:11:43.120" v="454" actId="1076"/>
          <ac:picMkLst>
            <pc:docMk/>
            <pc:sldMk cId="3039714443" sldId="290"/>
            <ac:picMk id="4" creationId="{763C6C8C-3C26-904A-8F9B-952D8E79C1EF}"/>
          </ac:picMkLst>
        </pc:picChg>
      </pc:sldChg>
      <pc:sldChg chg="addSp delSp modSp add mod">
        <pc:chgData name="Alfredo Fonseca Junior" userId="b53f08b6-e642-4ee2-a231-11cd653755d4" providerId="ADAL" clId="{4A13534B-B544-A44E-B29A-C6B9F0689448}" dt="2021-10-22T09:12:46.003" v="574" actId="478"/>
        <pc:sldMkLst>
          <pc:docMk/>
          <pc:sldMk cId="3693222848" sldId="291"/>
        </pc:sldMkLst>
        <pc:spChg chg="del">
          <ac:chgData name="Alfredo Fonseca Junior" userId="b53f08b6-e642-4ee2-a231-11cd653755d4" providerId="ADAL" clId="{4A13534B-B544-A44E-B29A-C6B9F0689448}" dt="2021-10-22T09:12:46.003" v="574" actId="478"/>
          <ac:spMkLst>
            <pc:docMk/>
            <pc:sldMk cId="3693222848" sldId="291"/>
            <ac:spMk id="5" creationId="{DC3F5579-5C12-E64C-AB71-E6AB318D7012}"/>
          </ac:spMkLst>
        </pc:spChg>
        <pc:picChg chg="add mod">
          <ac:chgData name="Alfredo Fonseca Junior" userId="b53f08b6-e642-4ee2-a231-11cd653755d4" providerId="ADAL" clId="{4A13534B-B544-A44E-B29A-C6B9F0689448}" dt="2021-10-22T09:12:43.906" v="573" actId="1076"/>
          <ac:picMkLst>
            <pc:docMk/>
            <pc:sldMk cId="3693222848" sldId="291"/>
            <ac:picMk id="3" creationId="{AF574180-7868-CE47-9612-513CD21E0AA2}"/>
          </ac:picMkLst>
        </pc:picChg>
        <pc:picChg chg="del">
          <ac:chgData name="Alfredo Fonseca Junior" userId="b53f08b6-e642-4ee2-a231-11cd653755d4" providerId="ADAL" clId="{4A13534B-B544-A44E-B29A-C6B9F0689448}" dt="2021-10-22T09:12:42.392" v="571" actId="478"/>
          <ac:picMkLst>
            <pc:docMk/>
            <pc:sldMk cId="3693222848" sldId="291"/>
            <ac:picMk id="4" creationId="{763C6C8C-3C26-904A-8F9B-952D8E79C1EF}"/>
          </ac:picMkLst>
        </pc:picChg>
      </pc:sldChg>
      <pc:sldChg chg="addSp delSp modSp add mod">
        <pc:chgData name="Alfredo Fonseca Junior" userId="b53f08b6-e642-4ee2-a231-11cd653755d4" providerId="ADAL" clId="{4A13534B-B544-A44E-B29A-C6B9F0689448}" dt="2021-10-22T09:13:07.125" v="578" actId="1076"/>
        <pc:sldMkLst>
          <pc:docMk/>
          <pc:sldMk cId="3302088313" sldId="292"/>
        </pc:sldMkLst>
        <pc:picChg chg="del">
          <ac:chgData name="Alfredo Fonseca Junior" userId="b53f08b6-e642-4ee2-a231-11cd653755d4" providerId="ADAL" clId="{4A13534B-B544-A44E-B29A-C6B9F0689448}" dt="2021-10-22T09:13:05.849" v="576" actId="478"/>
          <ac:picMkLst>
            <pc:docMk/>
            <pc:sldMk cId="3302088313" sldId="292"/>
            <ac:picMk id="3" creationId="{AF574180-7868-CE47-9612-513CD21E0AA2}"/>
          </ac:picMkLst>
        </pc:picChg>
        <pc:picChg chg="add mod">
          <ac:chgData name="Alfredo Fonseca Junior" userId="b53f08b6-e642-4ee2-a231-11cd653755d4" providerId="ADAL" clId="{4A13534B-B544-A44E-B29A-C6B9F0689448}" dt="2021-10-22T09:13:07.125" v="578" actId="1076"/>
          <ac:picMkLst>
            <pc:docMk/>
            <pc:sldMk cId="3302088313" sldId="292"/>
            <ac:picMk id="4" creationId="{CC0DB325-85D2-0E4A-8B1A-7BC56A2D4A9A}"/>
          </ac:picMkLst>
        </pc:picChg>
      </pc:sldChg>
      <pc:sldChg chg="addSp delSp modSp add mod">
        <pc:chgData name="Alfredo Fonseca Junior" userId="b53f08b6-e642-4ee2-a231-11cd653755d4" providerId="ADAL" clId="{4A13534B-B544-A44E-B29A-C6B9F0689448}" dt="2021-10-22T09:13:28.434" v="582" actId="1076"/>
        <pc:sldMkLst>
          <pc:docMk/>
          <pc:sldMk cId="2184920166" sldId="293"/>
        </pc:sldMkLst>
        <pc:picChg chg="add mod">
          <ac:chgData name="Alfredo Fonseca Junior" userId="b53f08b6-e642-4ee2-a231-11cd653755d4" providerId="ADAL" clId="{4A13534B-B544-A44E-B29A-C6B9F0689448}" dt="2021-10-22T09:13:28.434" v="582" actId="1076"/>
          <ac:picMkLst>
            <pc:docMk/>
            <pc:sldMk cId="2184920166" sldId="293"/>
            <ac:picMk id="3" creationId="{D9273F13-F368-2E4C-B07F-BACF8EAFBDF3}"/>
          </ac:picMkLst>
        </pc:picChg>
        <pc:picChg chg="del">
          <ac:chgData name="Alfredo Fonseca Junior" userId="b53f08b6-e642-4ee2-a231-11cd653755d4" providerId="ADAL" clId="{4A13534B-B544-A44E-B29A-C6B9F0689448}" dt="2021-10-22T09:13:26.808" v="580" actId="478"/>
          <ac:picMkLst>
            <pc:docMk/>
            <pc:sldMk cId="2184920166" sldId="293"/>
            <ac:picMk id="4" creationId="{CC0DB325-85D2-0E4A-8B1A-7BC56A2D4A9A}"/>
          </ac:picMkLst>
        </pc:picChg>
      </pc:sldChg>
      <pc:sldChg chg="addSp delSp modSp add mod">
        <pc:chgData name="Alfredo Fonseca Junior" userId="b53f08b6-e642-4ee2-a231-11cd653755d4" providerId="ADAL" clId="{4A13534B-B544-A44E-B29A-C6B9F0689448}" dt="2021-10-22T09:14:50.252" v="588" actId="1076"/>
        <pc:sldMkLst>
          <pc:docMk/>
          <pc:sldMk cId="782680162" sldId="294"/>
        </pc:sldMkLst>
        <pc:picChg chg="del">
          <ac:chgData name="Alfredo Fonseca Junior" userId="b53f08b6-e642-4ee2-a231-11cd653755d4" providerId="ADAL" clId="{4A13534B-B544-A44E-B29A-C6B9F0689448}" dt="2021-10-22T09:14:12.690" v="584" actId="478"/>
          <ac:picMkLst>
            <pc:docMk/>
            <pc:sldMk cId="782680162" sldId="294"/>
            <ac:picMk id="3" creationId="{D9273F13-F368-2E4C-B07F-BACF8EAFBDF3}"/>
          </ac:picMkLst>
        </pc:picChg>
        <pc:picChg chg="add mod">
          <ac:chgData name="Alfredo Fonseca Junior" userId="b53f08b6-e642-4ee2-a231-11cd653755d4" providerId="ADAL" clId="{4A13534B-B544-A44E-B29A-C6B9F0689448}" dt="2021-10-22T09:14:15.122" v="586" actId="1076"/>
          <ac:picMkLst>
            <pc:docMk/>
            <pc:sldMk cId="782680162" sldId="294"/>
            <ac:picMk id="4" creationId="{41F5B01F-4CD1-A240-8968-8AD7B78AB9F0}"/>
          </ac:picMkLst>
        </pc:picChg>
        <pc:picChg chg="add mod">
          <ac:chgData name="Alfredo Fonseca Junior" userId="b53f08b6-e642-4ee2-a231-11cd653755d4" providerId="ADAL" clId="{4A13534B-B544-A44E-B29A-C6B9F0689448}" dt="2021-10-22T09:14:50.252" v="588" actId="1076"/>
          <ac:picMkLst>
            <pc:docMk/>
            <pc:sldMk cId="782680162" sldId="294"/>
            <ac:picMk id="5" creationId="{73FA5698-3838-0247-9E85-229533E02A3C}"/>
          </ac:picMkLst>
        </pc:picChg>
      </pc:sldChg>
      <pc:sldChg chg="addSp delSp add mod">
        <pc:chgData name="Alfredo Fonseca Junior" userId="b53f08b6-e642-4ee2-a231-11cd653755d4" providerId="ADAL" clId="{4A13534B-B544-A44E-B29A-C6B9F0689448}" dt="2021-10-22T09:15:25.838" v="592"/>
        <pc:sldMkLst>
          <pc:docMk/>
          <pc:sldMk cId="3188080954" sldId="295"/>
        </pc:sldMkLst>
        <pc:picChg chg="add">
          <ac:chgData name="Alfredo Fonseca Junior" userId="b53f08b6-e642-4ee2-a231-11cd653755d4" providerId="ADAL" clId="{4A13534B-B544-A44E-B29A-C6B9F0689448}" dt="2021-10-22T09:15:25.838" v="592"/>
          <ac:picMkLst>
            <pc:docMk/>
            <pc:sldMk cId="3188080954" sldId="295"/>
            <ac:picMk id="3" creationId="{21302CAB-5FE4-F240-B013-6954AA6C1B94}"/>
          </ac:picMkLst>
        </pc:picChg>
        <pc:picChg chg="del">
          <ac:chgData name="Alfredo Fonseca Junior" userId="b53f08b6-e642-4ee2-a231-11cd653755d4" providerId="ADAL" clId="{4A13534B-B544-A44E-B29A-C6B9F0689448}" dt="2021-10-22T09:15:23.735" v="590" actId="478"/>
          <ac:picMkLst>
            <pc:docMk/>
            <pc:sldMk cId="3188080954" sldId="295"/>
            <ac:picMk id="4" creationId="{41F5B01F-4CD1-A240-8968-8AD7B78AB9F0}"/>
          </ac:picMkLst>
        </pc:picChg>
        <pc:picChg chg="del">
          <ac:chgData name="Alfredo Fonseca Junior" userId="b53f08b6-e642-4ee2-a231-11cd653755d4" providerId="ADAL" clId="{4A13534B-B544-A44E-B29A-C6B9F0689448}" dt="2021-10-22T09:15:24.673" v="591" actId="478"/>
          <ac:picMkLst>
            <pc:docMk/>
            <pc:sldMk cId="3188080954" sldId="295"/>
            <ac:picMk id="5" creationId="{73FA5698-3838-0247-9E85-229533E02A3C}"/>
          </ac:picMkLst>
        </pc:picChg>
      </pc:sldChg>
      <pc:sldChg chg="add del">
        <pc:chgData name="Alfredo Fonseca Junior" userId="b53f08b6-e642-4ee2-a231-11cd653755d4" providerId="ADAL" clId="{4A13534B-B544-A44E-B29A-C6B9F0689448}" dt="2021-10-22T09:29:41.113" v="762" actId="2696"/>
        <pc:sldMkLst>
          <pc:docMk/>
          <pc:sldMk cId="2840901896" sldId="296"/>
        </pc:sldMkLst>
      </pc:sldChg>
      <pc:sldChg chg="addSp delSp modSp add mod">
        <pc:chgData name="Alfredo Fonseca Junior" userId="b53f08b6-e642-4ee2-a231-11cd653755d4" providerId="ADAL" clId="{4A13534B-B544-A44E-B29A-C6B9F0689448}" dt="2021-10-22T09:16:24.257" v="602" actId="27636"/>
        <pc:sldMkLst>
          <pc:docMk/>
          <pc:sldMk cId="1071243861" sldId="297"/>
        </pc:sldMkLst>
        <pc:spChg chg="del">
          <ac:chgData name="Alfredo Fonseca Junior" userId="b53f08b6-e642-4ee2-a231-11cd653755d4" providerId="ADAL" clId="{4A13534B-B544-A44E-B29A-C6B9F0689448}" dt="2021-10-22T09:16:13.189" v="595" actId="478"/>
          <ac:spMkLst>
            <pc:docMk/>
            <pc:sldMk cId="1071243861" sldId="297"/>
            <ac:spMk id="2" creationId="{D0273F34-96E7-1647-B352-BD30BA2ED758}"/>
          </ac:spMkLst>
        </pc:spChg>
        <pc:spChg chg="mod">
          <ac:chgData name="Alfredo Fonseca Junior" userId="b53f08b6-e642-4ee2-a231-11cd653755d4" providerId="ADAL" clId="{4A13534B-B544-A44E-B29A-C6B9F0689448}" dt="2021-10-22T09:16:24.257" v="602" actId="27636"/>
          <ac:spMkLst>
            <pc:docMk/>
            <pc:sldMk cId="1071243861" sldId="297"/>
            <ac:spMk id="3" creationId="{6A410682-7B38-3C44-8425-1487C2D73FCC}"/>
          </ac:spMkLst>
        </pc:spChg>
        <pc:spChg chg="add del mod">
          <ac:chgData name="Alfredo Fonseca Junior" userId="b53f08b6-e642-4ee2-a231-11cd653755d4" providerId="ADAL" clId="{4A13534B-B544-A44E-B29A-C6B9F0689448}" dt="2021-10-22T09:16:18.742" v="598" actId="478"/>
          <ac:spMkLst>
            <pc:docMk/>
            <pc:sldMk cId="1071243861" sldId="297"/>
            <ac:spMk id="5" creationId="{68E58CE0-9DD8-7D49-8C52-CAD782F20018}"/>
          </ac:spMkLst>
        </pc:spChg>
      </pc:sldChg>
      <pc:sldChg chg="addSp modSp add mod">
        <pc:chgData name="Alfredo Fonseca Junior" userId="b53f08b6-e642-4ee2-a231-11cd653755d4" providerId="ADAL" clId="{4A13534B-B544-A44E-B29A-C6B9F0689448}" dt="2021-10-22T09:17:44.015" v="641" actId="1076"/>
        <pc:sldMkLst>
          <pc:docMk/>
          <pc:sldMk cId="3682392015" sldId="298"/>
        </pc:sldMkLst>
        <pc:spChg chg="mod">
          <ac:chgData name="Alfredo Fonseca Junior" userId="b53f08b6-e642-4ee2-a231-11cd653755d4" providerId="ADAL" clId="{4A13534B-B544-A44E-B29A-C6B9F0689448}" dt="2021-10-22T09:17:44.015" v="641" actId="1076"/>
          <ac:spMkLst>
            <pc:docMk/>
            <pc:sldMk cId="3682392015" sldId="298"/>
            <ac:spMk id="2" creationId="{A4AC321E-9E64-5944-9F36-E1C762BB05C6}"/>
          </ac:spMkLst>
        </pc:spChg>
        <pc:spChg chg="add mod">
          <ac:chgData name="Alfredo Fonseca Junior" userId="b53f08b6-e642-4ee2-a231-11cd653755d4" providerId="ADAL" clId="{4A13534B-B544-A44E-B29A-C6B9F0689448}" dt="2021-10-22T09:17:08.301" v="629" actId="20577"/>
          <ac:spMkLst>
            <pc:docMk/>
            <pc:sldMk cId="3682392015" sldId="298"/>
            <ac:spMk id="3" creationId="{F9A33E57-D9BB-5449-9D22-5E69E0EAEB7C}"/>
          </ac:spMkLst>
        </pc:spChg>
        <pc:spChg chg="add mod">
          <ac:chgData name="Alfredo Fonseca Junior" userId="b53f08b6-e642-4ee2-a231-11cd653755d4" providerId="ADAL" clId="{4A13534B-B544-A44E-B29A-C6B9F0689448}" dt="2021-10-22T09:17:34.756" v="636" actId="1076"/>
          <ac:spMkLst>
            <pc:docMk/>
            <pc:sldMk cId="3682392015" sldId="298"/>
            <ac:spMk id="5" creationId="{C7729114-19A5-984F-A631-DEAB402F3417}"/>
          </ac:spMkLst>
        </pc:spChg>
        <pc:spChg chg="add mod">
          <ac:chgData name="Alfredo Fonseca Junior" userId="b53f08b6-e642-4ee2-a231-11cd653755d4" providerId="ADAL" clId="{4A13534B-B544-A44E-B29A-C6B9F0689448}" dt="2021-10-22T09:17:30.178" v="633"/>
          <ac:spMkLst>
            <pc:docMk/>
            <pc:sldMk cId="3682392015" sldId="298"/>
            <ac:spMk id="6" creationId="{6B174E2C-F617-6644-9FDE-354D7AE2978F}"/>
          </ac:spMkLst>
        </pc:spChg>
        <pc:spChg chg="add mod">
          <ac:chgData name="Alfredo Fonseca Junior" userId="b53f08b6-e642-4ee2-a231-11cd653755d4" providerId="ADAL" clId="{4A13534B-B544-A44E-B29A-C6B9F0689448}" dt="2021-10-22T09:17:43.272" v="640" actId="1076"/>
          <ac:spMkLst>
            <pc:docMk/>
            <pc:sldMk cId="3682392015" sldId="298"/>
            <ac:spMk id="7" creationId="{596D521A-E865-7A44-93B1-18C60E437719}"/>
          </ac:spMkLst>
        </pc:spChg>
        <pc:picChg chg="mod">
          <ac:chgData name="Alfredo Fonseca Junior" userId="b53f08b6-e642-4ee2-a231-11cd653755d4" providerId="ADAL" clId="{4A13534B-B544-A44E-B29A-C6B9F0689448}" dt="2021-10-22T09:17:40.708" v="639" actId="1076"/>
          <ac:picMkLst>
            <pc:docMk/>
            <pc:sldMk cId="3682392015" sldId="298"/>
            <ac:picMk id="4" creationId="{32C68EFF-E51C-6E40-BB0F-1BFD3BFB72CC}"/>
          </ac:picMkLst>
        </pc:picChg>
      </pc:sldChg>
      <pc:sldChg chg="add del">
        <pc:chgData name="Alfredo Fonseca Junior" userId="b53f08b6-e642-4ee2-a231-11cd653755d4" providerId="ADAL" clId="{4A13534B-B544-A44E-B29A-C6B9F0689448}" dt="2021-10-22T09:31:07.377" v="766" actId="2696"/>
        <pc:sldMkLst>
          <pc:docMk/>
          <pc:sldMk cId="4000123040" sldId="299"/>
        </pc:sldMkLst>
      </pc:sldChg>
      <pc:sldChg chg="addSp delSp modSp add mod">
        <pc:chgData name="Alfredo Fonseca Junior" userId="b53f08b6-e642-4ee2-a231-11cd653755d4" providerId="ADAL" clId="{4A13534B-B544-A44E-B29A-C6B9F0689448}" dt="2021-10-22T09:29:18.154" v="761" actId="1076"/>
        <pc:sldMkLst>
          <pc:docMk/>
          <pc:sldMk cId="3357995953" sldId="300"/>
        </pc:sldMkLst>
        <pc:spChg chg="add mod">
          <ac:chgData name="Alfredo Fonseca Junior" userId="b53f08b6-e642-4ee2-a231-11cd653755d4" providerId="ADAL" clId="{4A13534B-B544-A44E-B29A-C6B9F0689448}" dt="2021-10-22T09:21:44.197" v="672" actId="122"/>
          <ac:spMkLst>
            <pc:docMk/>
            <pc:sldMk cId="3357995953" sldId="300"/>
            <ac:spMk id="4" creationId="{632B54E5-FBA6-394B-86DE-50A3FA3D009F}"/>
          </ac:spMkLst>
        </pc:spChg>
        <pc:spChg chg="add mod">
          <ac:chgData name="Alfredo Fonseca Junior" userId="b53f08b6-e642-4ee2-a231-11cd653755d4" providerId="ADAL" clId="{4A13534B-B544-A44E-B29A-C6B9F0689448}" dt="2021-10-22T09:28:43.670" v="759" actId="20577"/>
          <ac:spMkLst>
            <pc:docMk/>
            <pc:sldMk cId="3357995953" sldId="300"/>
            <ac:spMk id="6" creationId="{5D6F57DD-EF8B-AE4F-93EF-3D20D7DF8EA7}"/>
          </ac:spMkLst>
        </pc:spChg>
        <pc:picChg chg="del">
          <ac:chgData name="Alfredo Fonseca Junior" userId="b53f08b6-e642-4ee2-a231-11cd653755d4" providerId="ADAL" clId="{4A13534B-B544-A44E-B29A-C6B9F0689448}" dt="2021-10-22T09:20:40.771" v="644" actId="478"/>
          <ac:picMkLst>
            <pc:docMk/>
            <pc:sldMk cId="3357995953" sldId="300"/>
            <ac:picMk id="3" creationId="{21302CAB-5FE4-F240-B013-6954AA6C1B94}"/>
          </ac:picMkLst>
        </pc:picChg>
        <pc:picChg chg="add mod">
          <ac:chgData name="Alfredo Fonseca Junior" userId="b53f08b6-e642-4ee2-a231-11cd653755d4" providerId="ADAL" clId="{4A13534B-B544-A44E-B29A-C6B9F0689448}" dt="2021-10-22T09:21:38.177" v="669" actId="1076"/>
          <ac:picMkLst>
            <pc:docMk/>
            <pc:sldMk cId="3357995953" sldId="300"/>
            <ac:picMk id="5" creationId="{473220DF-AAAC-4E48-B76B-92FF0AA9D21A}"/>
          </ac:picMkLst>
        </pc:picChg>
        <pc:picChg chg="add mod">
          <ac:chgData name="Alfredo Fonseca Junior" userId="b53f08b6-e642-4ee2-a231-11cd653755d4" providerId="ADAL" clId="{4A13534B-B544-A44E-B29A-C6B9F0689448}" dt="2021-10-22T09:29:18.154" v="761" actId="1076"/>
          <ac:picMkLst>
            <pc:docMk/>
            <pc:sldMk cId="3357995953" sldId="300"/>
            <ac:picMk id="7" creationId="{F2BDFE74-4999-9440-B064-422645F7619E}"/>
          </ac:picMkLst>
        </pc:picChg>
      </pc:sldChg>
      <pc:sldChg chg="addSp delSp modSp add mod">
        <pc:chgData name="Alfredo Fonseca Junior" userId="b53f08b6-e642-4ee2-a231-11cd653755d4" providerId="ADAL" clId="{4A13534B-B544-A44E-B29A-C6B9F0689448}" dt="2021-10-22T09:20:58.396" v="654" actId="1076"/>
        <pc:sldMkLst>
          <pc:docMk/>
          <pc:sldMk cId="3966846826" sldId="301"/>
        </pc:sldMkLst>
        <pc:spChg chg="del">
          <ac:chgData name="Alfredo Fonseca Junior" userId="b53f08b6-e642-4ee2-a231-11cd653755d4" providerId="ADAL" clId="{4A13534B-B544-A44E-B29A-C6B9F0689448}" dt="2021-10-22T09:20:55.885" v="652" actId="478"/>
          <ac:spMkLst>
            <pc:docMk/>
            <pc:sldMk cId="3966846826" sldId="301"/>
            <ac:spMk id="4" creationId="{632B54E5-FBA6-394B-86DE-50A3FA3D009F}"/>
          </ac:spMkLst>
        </pc:spChg>
        <pc:picChg chg="add mod">
          <ac:chgData name="Alfredo Fonseca Junior" userId="b53f08b6-e642-4ee2-a231-11cd653755d4" providerId="ADAL" clId="{4A13534B-B544-A44E-B29A-C6B9F0689448}" dt="2021-10-22T09:20:58.396" v="654" actId="1076"/>
          <ac:picMkLst>
            <pc:docMk/>
            <pc:sldMk cId="3966846826" sldId="301"/>
            <ac:picMk id="3" creationId="{A7CC0409-EA69-5548-9727-CA9CE9F001C6}"/>
          </ac:picMkLst>
        </pc:picChg>
      </pc:sldChg>
      <pc:sldChg chg="addSp modSp add mod">
        <pc:chgData name="Alfredo Fonseca Junior" userId="b53f08b6-e642-4ee2-a231-11cd653755d4" providerId="ADAL" clId="{4A13534B-B544-A44E-B29A-C6B9F0689448}" dt="2021-10-22T09:24:23.961" v="690" actId="1076"/>
        <pc:sldMkLst>
          <pc:docMk/>
          <pc:sldMk cId="3902695132" sldId="302"/>
        </pc:sldMkLst>
        <pc:spChg chg="mod">
          <ac:chgData name="Alfredo Fonseca Junior" userId="b53f08b6-e642-4ee2-a231-11cd653755d4" providerId="ADAL" clId="{4A13534B-B544-A44E-B29A-C6B9F0689448}" dt="2021-10-22T09:24:21.538" v="688" actId="20577"/>
          <ac:spMkLst>
            <pc:docMk/>
            <pc:sldMk cId="3902695132" sldId="302"/>
            <ac:spMk id="2" creationId="{A4AC321E-9E64-5944-9F36-E1C762BB05C6}"/>
          </ac:spMkLst>
        </pc:spChg>
        <pc:picChg chg="add mod">
          <ac:chgData name="Alfredo Fonseca Junior" userId="b53f08b6-e642-4ee2-a231-11cd653755d4" providerId="ADAL" clId="{4A13534B-B544-A44E-B29A-C6B9F0689448}" dt="2021-10-22T09:24:23.961" v="690" actId="1076"/>
          <ac:picMkLst>
            <pc:docMk/>
            <pc:sldMk cId="3902695132" sldId="302"/>
            <ac:picMk id="3" creationId="{DF83AE22-6986-6941-AFE6-AB8163295464}"/>
          </ac:picMkLst>
        </pc:picChg>
      </pc:sldChg>
      <pc:sldChg chg="addSp delSp modSp add mod">
        <pc:chgData name="Alfredo Fonseca Junior" userId="b53f08b6-e642-4ee2-a231-11cd653755d4" providerId="ADAL" clId="{4A13534B-B544-A44E-B29A-C6B9F0689448}" dt="2021-10-22T09:26:39.544" v="750" actId="20577"/>
        <pc:sldMkLst>
          <pc:docMk/>
          <pc:sldMk cId="1567790031" sldId="303"/>
        </pc:sldMkLst>
        <pc:spChg chg="mod">
          <ac:chgData name="Alfredo Fonseca Junior" userId="b53f08b6-e642-4ee2-a231-11cd653755d4" providerId="ADAL" clId="{4A13534B-B544-A44E-B29A-C6B9F0689448}" dt="2021-10-22T09:26:39.544" v="750" actId="20577"/>
          <ac:spMkLst>
            <pc:docMk/>
            <pc:sldMk cId="1567790031" sldId="303"/>
            <ac:spMk id="2" creationId="{A4AC321E-9E64-5944-9F36-E1C762BB05C6}"/>
          </ac:spMkLst>
        </pc:spChg>
        <pc:picChg chg="del">
          <ac:chgData name="Alfredo Fonseca Junior" userId="b53f08b6-e642-4ee2-a231-11cd653755d4" providerId="ADAL" clId="{4A13534B-B544-A44E-B29A-C6B9F0689448}" dt="2021-10-22T09:26:16.731" v="692" actId="478"/>
          <ac:picMkLst>
            <pc:docMk/>
            <pc:sldMk cId="1567790031" sldId="303"/>
            <ac:picMk id="3" creationId="{DF83AE22-6986-6941-AFE6-AB8163295464}"/>
          </ac:picMkLst>
        </pc:picChg>
        <pc:picChg chg="add mod">
          <ac:chgData name="Alfredo Fonseca Junior" userId="b53f08b6-e642-4ee2-a231-11cd653755d4" providerId="ADAL" clId="{4A13534B-B544-A44E-B29A-C6B9F0689448}" dt="2021-10-22T09:26:20.098" v="694" actId="1076"/>
          <ac:picMkLst>
            <pc:docMk/>
            <pc:sldMk cId="1567790031" sldId="303"/>
            <ac:picMk id="4" creationId="{A4823522-CBDE-454E-854C-C6E2D00D881A}"/>
          </ac:picMkLst>
        </pc:picChg>
      </pc:sldChg>
      <pc:sldChg chg="addSp delSp modSp add mod modShow">
        <pc:chgData name="Alfredo Fonseca Junior" userId="b53f08b6-e642-4ee2-a231-11cd653755d4" providerId="ADAL" clId="{4A13534B-B544-A44E-B29A-C6B9F0689448}" dt="2021-10-22T11:13:11.794" v="788" actId="729"/>
        <pc:sldMkLst>
          <pc:docMk/>
          <pc:sldMk cId="1004208080" sldId="304"/>
        </pc:sldMkLst>
        <pc:spChg chg="mod">
          <ac:chgData name="Alfredo Fonseca Junior" userId="b53f08b6-e642-4ee2-a231-11cd653755d4" providerId="ADAL" clId="{4A13534B-B544-A44E-B29A-C6B9F0689448}" dt="2021-10-22T11:12:58.750" v="783" actId="20577"/>
          <ac:spMkLst>
            <pc:docMk/>
            <pc:sldMk cId="1004208080" sldId="304"/>
            <ac:spMk id="2" creationId="{3AE94BD3-81F9-EA42-A663-CD01BA60E1D8}"/>
          </ac:spMkLst>
        </pc:spChg>
        <pc:spChg chg="del">
          <ac:chgData name="Alfredo Fonseca Junior" userId="b53f08b6-e642-4ee2-a231-11cd653755d4" providerId="ADAL" clId="{4A13534B-B544-A44E-B29A-C6B9F0689448}" dt="2021-10-22T11:13:02.227" v="784" actId="478"/>
          <ac:spMkLst>
            <pc:docMk/>
            <pc:sldMk cId="1004208080" sldId="304"/>
            <ac:spMk id="4" creationId="{8CD8EC16-4B3C-8D45-85C8-94C377034D90}"/>
          </ac:spMkLst>
        </pc:spChg>
        <pc:picChg chg="del">
          <ac:chgData name="Alfredo Fonseca Junior" userId="b53f08b6-e642-4ee2-a231-11cd653755d4" providerId="ADAL" clId="{4A13534B-B544-A44E-B29A-C6B9F0689448}" dt="2021-10-22T11:13:03.008" v="785" actId="478"/>
          <ac:picMkLst>
            <pc:docMk/>
            <pc:sldMk cId="1004208080" sldId="304"/>
            <ac:picMk id="3" creationId="{3483362F-0018-B349-8082-3DCE287748E0}"/>
          </ac:picMkLst>
        </pc:picChg>
        <pc:picChg chg="add mod">
          <ac:chgData name="Alfredo Fonseca Junior" userId="b53f08b6-e642-4ee2-a231-11cd653755d4" providerId="ADAL" clId="{4A13534B-B544-A44E-B29A-C6B9F0689448}" dt="2021-10-22T11:13:05.365" v="787" actId="1076"/>
          <ac:picMkLst>
            <pc:docMk/>
            <pc:sldMk cId="1004208080" sldId="304"/>
            <ac:picMk id="5" creationId="{5ABEB131-040C-3F4B-997B-9B8916D7C412}"/>
          </ac:picMkLst>
        </pc:picChg>
      </pc:sldChg>
      <pc:sldChg chg="add del">
        <pc:chgData name="Alfredo Fonseca Junior" userId="b53f08b6-e642-4ee2-a231-11cd653755d4" providerId="ADAL" clId="{4A13534B-B544-A44E-B29A-C6B9F0689448}" dt="2021-10-22T09:29:58.202" v="764" actId="2696"/>
        <pc:sldMkLst>
          <pc:docMk/>
          <pc:sldMk cId="2414507327" sldId="304"/>
        </pc:sldMkLst>
      </pc:sldChg>
      <pc:sldChg chg="add">
        <pc:chgData name="Alfredo Fonseca Junior" userId="b53f08b6-e642-4ee2-a231-11cd653755d4" providerId="ADAL" clId="{4A13534B-B544-A44E-B29A-C6B9F0689448}" dt="2021-10-25T09:57:21.880" v="789" actId="2890"/>
        <pc:sldMkLst>
          <pc:docMk/>
          <pc:sldMk cId="536736085" sldId="30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06C290-5E85-8E4F-88A6-074C4C3AFB6F}" type="datetimeFigureOut">
              <a:rPr lang="en-US" smtClean="0"/>
              <a:t>10/25/21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815CC7-CF61-2940-8348-6C8FA2A81A9F}" type="slidenum">
              <a:rPr lang="en-US" smtClean="0"/>
              <a:t>‹#›</a:t>
            </a:fld>
            <a:endParaRPr lang="en-US"/>
          </a:p>
        </p:txBody>
      </p:sp>
    </p:spTree>
    <p:extLst>
      <p:ext uri="{BB962C8B-B14F-4D97-AF65-F5344CB8AC3E}">
        <p14:creationId xmlns:p14="http://schemas.microsoft.com/office/powerpoint/2010/main" val="3451819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815CC7-CF61-2940-8348-6C8FA2A81A9F}" type="slidenum">
              <a:rPr lang="en-US" smtClean="0"/>
              <a:t>12</a:t>
            </a:fld>
            <a:endParaRPr lang="en-US"/>
          </a:p>
        </p:txBody>
      </p:sp>
    </p:spTree>
    <p:extLst>
      <p:ext uri="{BB962C8B-B14F-4D97-AF65-F5344CB8AC3E}">
        <p14:creationId xmlns:p14="http://schemas.microsoft.com/office/powerpoint/2010/main" val="3945915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4CD50-F3A9-BF45-8636-FD931DAA60D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DB6FAD7-47A3-F24D-97C0-CDCD8EB22B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DF0E9EF-1514-C942-837E-D77D7E4E5349}"/>
              </a:ext>
            </a:extLst>
          </p:cNvPr>
          <p:cNvSpPr>
            <a:spLocks noGrp="1"/>
          </p:cNvSpPr>
          <p:nvPr>
            <p:ph type="dt" sz="half" idx="10"/>
          </p:nvPr>
        </p:nvSpPr>
        <p:spPr/>
        <p:txBody>
          <a:bodyPr/>
          <a:lstStyle/>
          <a:p>
            <a:fld id="{F5935150-443F-D94D-99D0-C6F2787F22E3}" type="datetimeFigureOut">
              <a:rPr lang="en-US" smtClean="0"/>
              <a:t>10/25/21</a:t>
            </a:fld>
            <a:endParaRPr lang="en-US"/>
          </a:p>
        </p:txBody>
      </p:sp>
      <p:sp>
        <p:nvSpPr>
          <p:cNvPr id="5" name="Footer Placeholder 4">
            <a:extLst>
              <a:ext uri="{FF2B5EF4-FFF2-40B4-BE49-F238E27FC236}">
                <a16:creationId xmlns:a16="http://schemas.microsoft.com/office/drawing/2014/main" id="{6B7CBBA3-0936-F646-88D1-1ECDB36553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92D1FC-F123-5A45-803F-5E8486E8381A}"/>
              </a:ext>
            </a:extLst>
          </p:cNvPr>
          <p:cNvSpPr>
            <a:spLocks noGrp="1"/>
          </p:cNvSpPr>
          <p:nvPr>
            <p:ph type="sldNum" sz="quarter" idx="12"/>
          </p:nvPr>
        </p:nvSpPr>
        <p:spPr/>
        <p:txBody>
          <a:bodyPr/>
          <a:lstStyle/>
          <a:p>
            <a:fld id="{1E6AC89C-B04D-7C41-92B9-38B6189B3359}" type="slidenum">
              <a:rPr lang="en-US" smtClean="0"/>
              <a:t>‹#›</a:t>
            </a:fld>
            <a:endParaRPr lang="en-US"/>
          </a:p>
        </p:txBody>
      </p:sp>
    </p:spTree>
    <p:extLst>
      <p:ext uri="{BB962C8B-B14F-4D97-AF65-F5344CB8AC3E}">
        <p14:creationId xmlns:p14="http://schemas.microsoft.com/office/powerpoint/2010/main" val="3626309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667D-79A7-CD47-95F4-265B814520D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2E150DB-7092-C541-B5AB-6C6293A0223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95CF8E2-E97F-3E49-85B5-FDE874569A92}"/>
              </a:ext>
            </a:extLst>
          </p:cNvPr>
          <p:cNvSpPr>
            <a:spLocks noGrp="1"/>
          </p:cNvSpPr>
          <p:nvPr>
            <p:ph type="dt" sz="half" idx="10"/>
          </p:nvPr>
        </p:nvSpPr>
        <p:spPr/>
        <p:txBody>
          <a:bodyPr/>
          <a:lstStyle/>
          <a:p>
            <a:fld id="{F5935150-443F-D94D-99D0-C6F2787F22E3}" type="datetimeFigureOut">
              <a:rPr lang="en-US" smtClean="0"/>
              <a:t>10/25/21</a:t>
            </a:fld>
            <a:endParaRPr lang="en-US"/>
          </a:p>
        </p:txBody>
      </p:sp>
      <p:sp>
        <p:nvSpPr>
          <p:cNvPr id="5" name="Footer Placeholder 4">
            <a:extLst>
              <a:ext uri="{FF2B5EF4-FFF2-40B4-BE49-F238E27FC236}">
                <a16:creationId xmlns:a16="http://schemas.microsoft.com/office/drawing/2014/main" id="{5325E0E6-68D4-504E-95C4-75C2F22DA6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41CD78-410D-1F43-961F-E0446D409194}"/>
              </a:ext>
            </a:extLst>
          </p:cNvPr>
          <p:cNvSpPr>
            <a:spLocks noGrp="1"/>
          </p:cNvSpPr>
          <p:nvPr>
            <p:ph type="sldNum" sz="quarter" idx="12"/>
          </p:nvPr>
        </p:nvSpPr>
        <p:spPr/>
        <p:txBody>
          <a:bodyPr/>
          <a:lstStyle/>
          <a:p>
            <a:fld id="{1E6AC89C-B04D-7C41-92B9-38B6189B3359}" type="slidenum">
              <a:rPr lang="en-US" smtClean="0"/>
              <a:t>‹#›</a:t>
            </a:fld>
            <a:endParaRPr lang="en-US"/>
          </a:p>
        </p:txBody>
      </p:sp>
    </p:spTree>
    <p:extLst>
      <p:ext uri="{BB962C8B-B14F-4D97-AF65-F5344CB8AC3E}">
        <p14:creationId xmlns:p14="http://schemas.microsoft.com/office/powerpoint/2010/main" val="1736110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03B06E-6395-AF43-A9A0-E0585C4954A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BD5CA73-F7A2-B446-95BB-DB940B26AAF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FDB4FF3-949B-FD40-92A0-2D88DF28254E}"/>
              </a:ext>
            </a:extLst>
          </p:cNvPr>
          <p:cNvSpPr>
            <a:spLocks noGrp="1"/>
          </p:cNvSpPr>
          <p:nvPr>
            <p:ph type="dt" sz="half" idx="10"/>
          </p:nvPr>
        </p:nvSpPr>
        <p:spPr/>
        <p:txBody>
          <a:bodyPr/>
          <a:lstStyle/>
          <a:p>
            <a:fld id="{F5935150-443F-D94D-99D0-C6F2787F22E3}" type="datetimeFigureOut">
              <a:rPr lang="en-US" smtClean="0"/>
              <a:t>10/25/21</a:t>
            </a:fld>
            <a:endParaRPr lang="en-US"/>
          </a:p>
        </p:txBody>
      </p:sp>
      <p:sp>
        <p:nvSpPr>
          <p:cNvPr id="5" name="Footer Placeholder 4">
            <a:extLst>
              <a:ext uri="{FF2B5EF4-FFF2-40B4-BE49-F238E27FC236}">
                <a16:creationId xmlns:a16="http://schemas.microsoft.com/office/drawing/2014/main" id="{4102CEA1-6C7F-324B-95E9-8C622101A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645F8C-28A6-C940-A95F-DA736D9675C7}"/>
              </a:ext>
            </a:extLst>
          </p:cNvPr>
          <p:cNvSpPr>
            <a:spLocks noGrp="1"/>
          </p:cNvSpPr>
          <p:nvPr>
            <p:ph type="sldNum" sz="quarter" idx="12"/>
          </p:nvPr>
        </p:nvSpPr>
        <p:spPr/>
        <p:txBody>
          <a:bodyPr/>
          <a:lstStyle/>
          <a:p>
            <a:fld id="{1E6AC89C-B04D-7C41-92B9-38B6189B3359}" type="slidenum">
              <a:rPr lang="en-US" smtClean="0"/>
              <a:t>‹#›</a:t>
            </a:fld>
            <a:endParaRPr lang="en-US"/>
          </a:p>
        </p:txBody>
      </p:sp>
    </p:spTree>
    <p:extLst>
      <p:ext uri="{BB962C8B-B14F-4D97-AF65-F5344CB8AC3E}">
        <p14:creationId xmlns:p14="http://schemas.microsoft.com/office/powerpoint/2010/main" val="2589622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F6D7-C6AA-CB4D-9D59-5C967C50206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3D0FAD2-5BCB-C44F-9F0F-048B010E031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C41FF95-4FC7-E549-9DA5-8C6A22F50C02}"/>
              </a:ext>
            </a:extLst>
          </p:cNvPr>
          <p:cNvSpPr>
            <a:spLocks noGrp="1"/>
          </p:cNvSpPr>
          <p:nvPr>
            <p:ph type="dt" sz="half" idx="10"/>
          </p:nvPr>
        </p:nvSpPr>
        <p:spPr/>
        <p:txBody>
          <a:bodyPr/>
          <a:lstStyle/>
          <a:p>
            <a:fld id="{F5935150-443F-D94D-99D0-C6F2787F22E3}" type="datetimeFigureOut">
              <a:rPr lang="en-US" smtClean="0"/>
              <a:t>10/25/21</a:t>
            </a:fld>
            <a:endParaRPr lang="en-US"/>
          </a:p>
        </p:txBody>
      </p:sp>
      <p:sp>
        <p:nvSpPr>
          <p:cNvPr id="5" name="Footer Placeholder 4">
            <a:extLst>
              <a:ext uri="{FF2B5EF4-FFF2-40B4-BE49-F238E27FC236}">
                <a16:creationId xmlns:a16="http://schemas.microsoft.com/office/drawing/2014/main" id="{4CA49EBF-5EE3-8447-ADA3-479280932E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133FAE-41FD-094F-9928-A7132DEECCF4}"/>
              </a:ext>
            </a:extLst>
          </p:cNvPr>
          <p:cNvSpPr>
            <a:spLocks noGrp="1"/>
          </p:cNvSpPr>
          <p:nvPr>
            <p:ph type="sldNum" sz="quarter" idx="12"/>
          </p:nvPr>
        </p:nvSpPr>
        <p:spPr/>
        <p:txBody>
          <a:bodyPr/>
          <a:lstStyle/>
          <a:p>
            <a:fld id="{1E6AC89C-B04D-7C41-92B9-38B6189B3359}" type="slidenum">
              <a:rPr lang="en-US" smtClean="0"/>
              <a:t>‹#›</a:t>
            </a:fld>
            <a:endParaRPr lang="en-US"/>
          </a:p>
        </p:txBody>
      </p:sp>
    </p:spTree>
    <p:extLst>
      <p:ext uri="{BB962C8B-B14F-4D97-AF65-F5344CB8AC3E}">
        <p14:creationId xmlns:p14="http://schemas.microsoft.com/office/powerpoint/2010/main" val="204308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9D52A-35C0-9B4A-A42C-8B42B6E2140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6A585F5-3481-EB49-9CD9-DD757A5A71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06223B7-3696-5E46-B317-E81DBA1AA4C1}"/>
              </a:ext>
            </a:extLst>
          </p:cNvPr>
          <p:cNvSpPr>
            <a:spLocks noGrp="1"/>
          </p:cNvSpPr>
          <p:nvPr>
            <p:ph type="dt" sz="half" idx="10"/>
          </p:nvPr>
        </p:nvSpPr>
        <p:spPr/>
        <p:txBody>
          <a:bodyPr/>
          <a:lstStyle/>
          <a:p>
            <a:fld id="{F5935150-443F-D94D-99D0-C6F2787F22E3}" type="datetimeFigureOut">
              <a:rPr lang="en-US" smtClean="0"/>
              <a:t>10/25/21</a:t>
            </a:fld>
            <a:endParaRPr lang="en-US"/>
          </a:p>
        </p:txBody>
      </p:sp>
      <p:sp>
        <p:nvSpPr>
          <p:cNvPr id="5" name="Footer Placeholder 4">
            <a:extLst>
              <a:ext uri="{FF2B5EF4-FFF2-40B4-BE49-F238E27FC236}">
                <a16:creationId xmlns:a16="http://schemas.microsoft.com/office/drawing/2014/main" id="{B9629FD4-E6D4-1C4E-AB0A-F80C7AA59A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C5FAF4-1473-0649-9ADF-0DFF92017D35}"/>
              </a:ext>
            </a:extLst>
          </p:cNvPr>
          <p:cNvSpPr>
            <a:spLocks noGrp="1"/>
          </p:cNvSpPr>
          <p:nvPr>
            <p:ph type="sldNum" sz="quarter" idx="12"/>
          </p:nvPr>
        </p:nvSpPr>
        <p:spPr/>
        <p:txBody>
          <a:bodyPr/>
          <a:lstStyle/>
          <a:p>
            <a:fld id="{1E6AC89C-B04D-7C41-92B9-38B6189B3359}" type="slidenum">
              <a:rPr lang="en-US" smtClean="0"/>
              <a:t>‹#›</a:t>
            </a:fld>
            <a:endParaRPr lang="en-US"/>
          </a:p>
        </p:txBody>
      </p:sp>
    </p:spTree>
    <p:extLst>
      <p:ext uri="{BB962C8B-B14F-4D97-AF65-F5344CB8AC3E}">
        <p14:creationId xmlns:p14="http://schemas.microsoft.com/office/powerpoint/2010/main" val="3590538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1DC20-2E85-AD4F-A0CE-6173BE694DB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2D17523-3ABF-F148-AC81-B156DDD9F4B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08ACE14-5E69-5D43-8D34-16D20DC16D2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C9AF5FB-99D3-814B-9A17-EAAEE2B7D769}"/>
              </a:ext>
            </a:extLst>
          </p:cNvPr>
          <p:cNvSpPr>
            <a:spLocks noGrp="1"/>
          </p:cNvSpPr>
          <p:nvPr>
            <p:ph type="dt" sz="half" idx="10"/>
          </p:nvPr>
        </p:nvSpPr>
        <p:spPr/>
        <p:txBody>
          <a:bodyPr/>
          <a:lstStyle/>
          <a:p>
            <a:fld id="{F5935150-443F-D94D-99D0-C6F2787F22E3}" type="datetimeFigureOut">
              <a:rPr lang="en-US" smtClean="0"/>
              <a:t>10/25/21</a:t>
            </a:fld>
            <a:endParaRPr lang="en-US"/>
          </a:p>
        </p:txBody>
      </p:sp>
      <p:sp>
        <p:nvSpPr>
          <p:cNvPr id="6" name="Footer Placeholder 5">
            <a:extLst>
              <a:ext uri="{FF2B5EF4-FFF2-40B4-BE49-F238E27FC236}">
                <a16:creationId xmlns:a16="http://schemas.microsoft.com/office/drawing/2014/main" id="{313DA9D0-D979-B741-8D53-EED060079B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9E276D-AEC7-1641-BA1F-4FAD44951B0C}"/>
              </a:ext>
            </a:extLst>
          </p:cNvPr>
          <p:cNvSpPr>
            <a:spLocks noGrp="1"/>
          </p:cNvSpPr>
          <p:nvPr>
            <p:ph type="sldNum" sz="quarter" idx="12"/>
          </p:nvPr>
        </p:nvSpPr>
        <p:spPr/>
        <p:txBody>
          <a:bodyPr/>
          <a:lstStyle/>
          <a:p>
            <a:fld id="{1E6AC89C-B04D-7C41-92B9-38B6189B3359}" type="slidenum">
              <a:rPr lang="en-US" smtClean="0"/>
              <a:t>‹#›</a:t>
            </a:fld>
            <a:endParaRPr lang="en-US"/>
          </a:p>
        </p:txBody>
      </p:sp>
    </p:spTree>
    <p:extLst>
      <p:ext uri="{BB962C8B-B14F-4D97-AF65-F5344CB8AC3E}">
        <p14:creationId xmlns:p14="http://schemas.microsoft.com/office/powerpoint/2010/main" val="709129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02469-BABF-BC43-BA05-D02D1674D28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EAB8CFA-4E7A-494E-94A1-A157C33BAA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DCA04BC-9A31-CF4E-A41A-96552009B9C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799D5D0-7825-C340-869C-42661A002E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F60FADC-1689-D543-A130-D5ADCCE2D15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6EC7168-6F8E-D243-B5E0-045D0589EF68}"/>
              </a:ext>
            </a:extLst>
          </p:cNvPr>
          <p:cNvSpPr>
            <a:spLocks noGrp="1"/>
          </p:cNvSpPr>
          <p:nvPr>
            <p:ph type="dt" sz="half" idx="10"/>
          </p:nvPr>
        </p:nvSpPr>
        <p:spPr/>
        <p:txBody>
          <a:bodyPr/>
          <a:lstStyle/>
          <a:p>
            <a:fld id="{F5935150-443F-D94D-99D0-C6F2787F22E3}" type="datetimeFigureOut">
              <a:rPr lang="en-US" smtClean="0"/>
              <a:t>10/25/21</a:t>
            </a:fld>
            <a:endParaRPr lang="en-US"/>
          </a:p>
        </p:txBody>
      </p:sp>
      <p:sp>
        <p:nvSpPr>
          <p:cNvPr id="8" name="Footer Placeholder 7">
            <a:extLst>
              <a:ext uri="{FF2B5EF4-FFF2-40B4-BE49-F238E27FC236}">
                <a16:creationId xmlns:a16="http://schemas.microsoft.com/office/drawing/2014/main" id="{73A1CC0A-8331-1643-ABD5-6B9F137C51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7F7ABD-8557-2A42-A190-6DA0357D1DF8}"/>
              </a:ext>
            </a:extLst>
          </p:cNvPr>
          <p:cNvSpPr>
            <a:spLocks noGrp="1"/>
          </p:cNvSpPr>
          <p:nvPr>
            <p:ph type="sldNum" sz="quarter" idx="12"/>
          </p:nvPr>
        </p:nvSpPr>
        <p:spPr/>
        <p:txBody>
          <a:bodyPr/>
          <a:lstStyle/>
          <a:p>
            <a:fld id="{1E6AC89C-B04D-7C41-92B9-38B6189B3359}" type="slidenum">
              <a:rPr lang="en-US" smtClean="0"/>
              <a:t>‹#›</a:t>
            </a:fld>
            <a:endParaRPr lang="en-US"/>
          </a:p>
        </p:txBody>
      </p:sp>
    </p:spTree>
    <p:extLst>
      <p:ext uri="{BB962C8B-B14F-4D97-AF65-F5344CB8AC3E}">
        <p14:creationId xmlns:p14="http://schemas.microsoft.com/office/powerpoint/2010/main" val="1559948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38080-5C75-034F-9809-9FCFCCECC28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95CC6B2-ECDF-6143-B6E7-45E3C97AFE44}"/>
              </a:ext>
            </a:extLst>
          </p:cNvPr>
          <p:cNvSpPr>
            <a:spLocks noGrp="1"/>
          </p:cNvSpPr>
          <p:nvPr>
            <p:ph type="dt" sz="half" idx="10"/>
          </p:nvPr>
        </p:nvSpPr>
        <p:spPr/>
        <p:txBody>
          <a:bodyPr/>
          <a:lstStyle/>
          <a:p>
            <a:fld id="{F5935150-443F-D94D-99D0-C6F2787F22E3}" type="datetimeFigureOut">
              <a:rPr lang="en-US" smtClean="0"/>
              <a:t>10/25/21</a:t>
            </a:fld>
            <a:endParaRPr lang="en-US"/>
          </a:p>
        </p:txBody>
      </p:sp>
      <p:sp>
        <p:nvSpPr>
          <p:cNvPr id="4" name="Footer Placeholder 3">
            <a:extLst>
              <a:ext uri="{FF2B5EF4-FFF2-40B4-BE49-F238E27FC236}">
                <a16:creationId xmlns:a16="http://schemas.microsoft.com/office/drawing/2014/main" id="{F3D8EB71-1A0D-8546-99CD-554BAD3501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AF0B31-86AC-A241-8479-D3C7D2068A14}"/>
              </a:ext>
            </a:extLst>
          </p:cNvPr>
          <p:cNvSpPr>
            <a:spLocks noGrp="1"/>
          </p:cNvSpPr>
          <p:nvPr>
            <p:ph type="sldNum" sz="quarter" idx="12"/>
          </p:nvPr>
        </p:nvSpPr>
        <p:spPr/>
        <p:txBody>
          <a:bodyPr/>
          <a:lstStyle/>
          <a:p>
            <a:fld id="{1E6AC89C-B04D-7C41-92B9-38B6189B3359}" type="slidenum">
              <a:rPr lang="en-US" smtClean="0"/>
              <a:t>‹#›</a:t>
            </a:fld>
            <a:endParaRPr lang="en-US"/>
          </a:p>
        </p:txBody>
      </p:sp>
    </p:spTree>
    <p:extLst>
      <p:ext uri="{BB962C8B-B14F-4D97-AF65-F5344CB8AC3E}">
        <p14:creationId xmlns:p14="http://schemas.microsoft.com/office/powerpoint/2010/main" val="1981532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F47DC4-EE79-9A47-B8EB-0EBCEBDE6407}"/>
              </a:ext>
            </a:extLst>
          </p:cNvPr>
          <p:cNvSpPr>
            <a:spLocks noGrp="1"/>
          </p:cNvSpPr>
          <p:nvPr>
            <p:ph type="dt" sz="half" idx="10"/>
          </p:nvPr>
        </p:nvSpPr>
        <p:spPr/>
        <p:txBody>
          <a:bodyPr/>
          <a:lstStyle/>
          <a:p>
            <a:fld id="{F5935150-443F-D94D-99D0-C6F2787F22E3}" type="datetimeFigureOut">
              <a:rPr lang="en-US" smtClean="0"/>
              <a:t>10/25/21</a:t>
            </a:fld>
            <a:endParaRPr lang="en-US"/>
          </a:p>
        </p:txBody>
      </p:sp>
      <p:sp>
        <p:nvSpPr>
          <p:cNvPr id="3" name="Footer Placeholder 2">
            <a:extLst>
              <a:ext uri="{FF2B5EF4-FFF2-40B4-BE49-F238E27FC236}">
                <a16:creationId xmlns:a16="http://schemas.microsoft.com/office/drawing/2014/main" id="{2EE5CE40-EC27-DC45-9EEA-E4B338D26C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7401C4-BB63-8E4B-B117-7DC5A2E25FDC}"/>
              </a:ext>
            </a:extLst>
          </p:cNvPr>
          <p:cNvSpPr>
            <a:spLocks noGrp="1"/>
          </p:cNvSpPr>
          <p:nvPr>
            <p:ph type="sldNum" sz="quarter" idx="12"/>
          </p:nvPr>
        </p:nvSpPr>
        <p:spPr/>
        <p:txBody>
          <a:bodyPr/>
          <a:lstStyle/>
          <a:p>
            <a:fld id="{1E6AC89C-B04D-7C41-92B9-38B6189B3359}" type="slidenum">
              <a:rPr lang="en-US" smtClean="0"/>
              <a:t>‹#›</a:t>
            </a:fld>
            <a:endParaRPr lang="en-US"/>
          </a:p>
        </p:txBody>
      </p:sp>
    </p:spTree>
    <p:extLst>
      <p:ext uri="{BB962C8B-B14F-4D97-AF65-F5344CB8AC3E}">
        <p14:creationId xmlns:p14="http://schemas.microsoft.com/office/powerpoint/2010/main" val="1233003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25654-5189-B94D-9315-6D0614B1132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800632A-2F86-3A49-A7B2-5FD6D3CD6C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53BC681-0D67-E447-949F-510965144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C3B03E6-93D0-4A4A-A56C-4CD1A102992F}"/>
              </a:ext>
            </a:extLst>
          </p:cNvPr>
          <p:cNvSpPr>
            <a:spLocks noGrp="1"/>
          </p:cNvSpPr>
          <p:nvPr>
            <p:ph type="dt" sz="half" idx="10"/>
          </p:nvPr>
        </p:nvSpPr>
        <p:spPr/>
        <p:txBody>
          <a:bodyPr/>
          <a:lstStyle/>
          <a:p>
            <a:fld id="{F5935150-443F-D94D-99D0-C6F2787F22E3}" type="datetimeFigureOut">
              <a:rPr lang="en-US" smtClean="0"/>
              <a:t>10/25/21</a:t>
            </a:fld>
            <a:endParaRPr lang="en-US"/>
          </a:p>
        </p:txBody>
      </p:sp>
      <p:sp>
        <p:nvSpPr>
          <p:cNvPr id="6" name="Footer Placeholder 5">
            <a:extLst>
              <a:ext uri="{FF2B5EF4-FFF2-40B4-BE49-F238E27FC236}">
                <a16:creationId xmlns:a16="http://schemas.microsoft.com/office/drawing/2014/main" id="{E3380957-070C-404E-B28B-E6E6843AD2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D42164-1541-E44C-8890-AA9E7EC6B5BC}"/>
              </a:ext>
            </a:extLst>
          </p:cNvPr>
          <p:cNvSpPr>
            <a:spLocks noGrp="1"/>
          </p:cNvSpPr>
          <p:nvPr>
            <p:ph type="sldNum" sz="quarter" idx="12"/>
          </p:nvPr>
        </p:nvSpPr>
        <p:spPr/>
        <p:txBody>
          <a:bodyPr/>
          <a:lstStyle/>
          <a:p>
            <a:fld id="{1E6AC89C-B04D-7C41-92B9-38B6189B3359}" type="slidenum">
              <a:rPr lang="en-US" smtClean="0"/>
              <a:t>‹#›</a:t>
            </a:fld>
            <a:endParaRPr lang="en-US"/>
          </a:p>
        </p:txBody>
      </p:sp>
    </p:spTree>
    <p:extLst>
      <p:ext uri="{BB962C8B-B14F-4D97-AF65-F5344CB8AC3E}">
        <p14:creationId xmlns:p14="http://schemas.microsoft.com/office/powerpoint/2010/main" val="2835929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C4AE7-3E34-5D4D-8713-430F900263D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930AAA5-A73A-A14E-90F1-13BAACA6C3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9DB98A-2FC9-C84A-B76A-2E1BFC35E1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32DFA0B-176E-0840-B4BB-690ACD8C569E}"/>
              </a:ext>
            </a:extLst>
          </p:cNvPr>
          <p:cNvSpPr>
            <a:spLocks noGrp="1"/>
          </p:cNvSpPr>
          <p:nvPr>
            <p:ph type="dt" sz="half" idx="10"/>
          </p:nvPr>
        </p:nvSpPr>
        <p:spPr/>
        <p:txBody>
          <a:bodyPr/>
          <a:lstStyle/>
          <a:p>
            <a:fld id="{F5935150-443F-D94D-99D0-C6F2787F22E3}" type="datetimeFigureOut">
              <a:rPr lang="en-US" smtClean="0"/>
              <a:t>10/25/21</a:t>
            </a:fld>
            <a:endParaRPr lang="en-US"/>
          </a:p>
        </p:txBody>
      </p:sp>
      <p:sp>
        <p:nvSpPr>
          <p:cNvPr id="6" name="Footer Placeholder 5">
            <a:extLst>
              <a:ext uri="{FF2B5EF4-FFF2-40B4-BE49-F238E27FC236}">
                <a16:creationId xmlns:a16="http://schemas.microsoft.com/office/drawing/2014/main" id="{958CECAD-3787-314D-8BD7-2979C794B2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7393A0-8160-4442-A731-EE6FD66C13FC}"/>
              </a:ext>
            </a:extLst>
          </p:cNvPr>
          <p:cNvSpPr>
            <a:spLocks noGrp="1"/>
          </p:cNvSpPr>
          <p:nvPr>
            <p:ph type="sldNum" sz="quarter" idx="12"/>
          </p:nvPr>
        </p:nvSpPr>
        <p:spPr/>
        <p:txBody>
          <a:bodyPr/>
          <a:lstStyle/>
          <a:p>
            <a:fld id="{1E6AC89C-B04D-7C41-92B9-38B6189B3359}" type="slidenum">
              <a:rPr lang="en-US" smtClean="0"/>
              <a:t>‹#›</a:t>
            </a:fld>
            <a:endParaRPr lang="en-US"/>
          </a:p>
        </p:txBody>
      </p:sp>
    </p:spTree>
    <p:extLst>
      <p:ext uri="{BB962C8B-B14F-4D97-AF65-F5344CB8AC3E}">
        <p14:creationId xmlns:p14="http://schemas.microsoft.com/office/powerpoint/2010/main" val="994450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7E590E-4095-0E4C-98BC-CCD7B9B54E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2B0D918-495F-494C-8D2E-DEA36E3061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24A1F43-B94A-6345-919F-D4239ABE39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935150-443F-D94D-99D0-C6F2787F22E3}" type="datetimeFigureOut">
              <a:rPr lang="en-US" smtClean="0"/>
              <a:t>10/25/21</a:t>
            </a:fld>
            <a:endParaRPr lang="en-US"/>
          </a:p>
        </p:txBody>
      </p:sp>
      <p:sp>
        <p:nvSpPr>
          <p:cNvPr id="5" name="Footer Placeholder 4">
            <a:extLst>
              <a:ext uri="{FF2B5EF4-FFF2-40B4-BE49-F238E27FC236}">
                <a16:creationId xmlns:a16="http://schemas.microsoft.com/office/drawing/2014/main" id="{29D9AB47-4BDC-1A4B-A9F1-5CD9D67DFA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BCA087-48FE-2B40-82B2-A31525C21B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6AC89C-B04D-7C41-92B9-38B6189B3359}" type="slidenum">
              <a:rPr lang="en-US" smtClean="0"/>
              <a:t>‹#›</a:t>
            </a:fld>
            <a:endParaRPr lang="en-US"/>
          </a:p>
        </p:txBody>
      </p:sp>
    </p:spTree>
    <p:extLst>
      <p:ext uri="{BB962C8B-B14F-4D97-AF65-F5344CB8AC3E}">
        <p14:creationId xmlns:p14="http://schemas.microsoft.com/office/powerpoint/2010/main" val="1203414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Unsupervised_learning"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towardsdatascience.com/k-means-clustering-algorithm-applications-evaluation-methods-and-drawbacks-aa03e644b48a" TargetMode="External"/><Relationship Id="rId2" Type="http://schemas.openxmlformats.org/officeDocument/2006/relationships/hyperlink" Target="https://towardsdatascience.com/the-5-clustering-algorithms-data-scientists-need-to-know-a36d136ef68" TargetMode="External"/><Relationship Id="rId1" Type="http://schemas.openxmlformats.org/officeDocument/2006/relationships/slideLayout" Target="../slideLayouts/slideLayout1.xml"/><Relationship Id="rId4" Type="http://schemas.openxmlformats.org/officeDocument/2006/relationships/hyperlink" Target="https://en.wikipedia.org/wiki/Euclidean_distance"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D21D991-1E30-2C41-A7A0-BC721AAB3870}"/>
              </a:ext>
            </a:extLst>
          </p:cNvPr>
          <p:cNvSpPr>
            <a:spLocks noGrp="1"/>
          </p:cNvSpPr>
          <p:nvPr>
            <p:ph type="ctrTitle"/>
          </p:nvPr>
        </p:nvSpPr>
        <p:spPr>
          <a:xfrm>
            <a:off x="1524003" y="1999615"/>
            <a:ext cx="9144000" cy="2764028"/>
          </a:xfrm>
        </p:spPr>
        <p:txBody>
          <a:bodyPr anchor="ctr">
            <a:normAutofit/>
          </a:bodyPr>
          <a:lstStyle/>
          <a:p>
            <a:r>
              <a:rPr lang="en-US" sz="7200" dirty="0"/>
              <a:t>Machine Learning Intro</a:t>
            </a:r>
          </a:p>
        </p:txBody>
      </p:sp>
      <p:sp>
        <p:nvSpPr>
          <p:cNvPr id="3" name="Subtitle 2">
            <a:extLst>
              <a:ext uri="{FF2B5EF4-FFF2-40B4-BE49-F238E27FC236}">
                <a16:creationId xmlns:a16="http://schemas.microsoft.com/office/drawing/2014/main" id="{3F245243-AA5B-9F48-B749-693683EA298B}"/>
              </a:ext>
            </a:extLst>
          </p:cNvPr>
          <p:cNvSpPr>
            <a:spLocks noGrp="1"/>
          </p:cNvSpPr>
          <p:nvPr>
            <p:ph type="subTitle" idx="1"/>
          </p:nvPr>
        </p:nvSpPr>
        <p:spPr>
          <a:xfrm>
            <a:off x="1966912" y="5645150"/>
            <a:ext cx="8258176" cy="631825"/>
          </a:xfrm>
        </p:spPr>
        <p:txBody>
          <a:bodyPr anchor="ctr">
            <a:normAutofit/>
          </a:bodyPr>
          <a:lstStyle/>
          <a:p>
            <a:r>
              <a:rPr lang="en-US" sz="2800"/>
              <a:t>Alfredo Fonseca Junior</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2639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a:t>House Pricing </a:t>
            </a:r>
            <a:endParaRPr lang="en-US" dirty="0"/>
          </a:p>
        </p:txBody>
      </p:sp>
      <p:pic>
        <p:nvPicPr>
          <p:cNvPr id="5" name="Picture 4">
            <a:extLst>
              <a:ext uri="{FF2B5EF4-FFF2-40B4-BE49-F238E27FC236}">
                <a16:creationId xmlns:a16="http://schemas.microsoft.com/office/drawing/2014/main" id="{4240F9C7-4DAB-3946-94D8-25E8071CD028}"/>
              </a:ext>
            </a:extLst>
          </p:cNvPr>
          <p:cNvPicPr>
            <a:picLocks noChangeAspect="1"/>
          </p:cNvPicPr>
          <p:nvPr/>
        </p:nvPicPr>
        <p:blipFill>
          <a:blip r:embed="rId2"/>
          <a:stretch>
            <a:fillRect/>
          </a:stretch>
        </p:blipFill>
        <p:spPr>
          <a:xfrm>
            <a:off x="2251333" y="2863599"/>
            <a:ext cx="6527800" cy="3733800"/>
          </a:xfrm>
          <a:prstGeom prst="rect">
            <a:avLst/>
          </a:prstGeom>
        </p:spPr>
      </p:pic>
      <p:sp>
        <p:nvSpPr>
          <p:cNvPr id="7" name="Rectangle 6">
            <a:extLst>
              <a:ext uri="{FF2B5EF4-FFF2-40B4-BE49-F238E27FC236}">
                <a16:creationId xmlns:a16="http://schemas.microsoft.com/office/drawing/2014/main" id="{C15C280C-00B8-7C45-B9C6-CD11E010A3A0}"/>
              </a:ext>
            </a:extLst>
          </p:cNvPr>
          <p:cNvSpPr/>
          <p:nvPr/>
        </p:nvSpPr>
        <p:spPr>
          <a:xfrm>
            <a:off x="1168808" y="3873850"/>
            <a:ext cx="1927654" cy="2267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2 Rooms</a:t>
            </a:r>
          </a:p>
          <a:p>
            <a:pPr algn="ctr"/>
            <a:r>
              <a:rPr lang="en-US" dirty="0"/>
              <a:t>* Dublin 8</a:t>
            </a:r>
          </a:p>
          <a:p>
            <a:pPr algn="ctr"/>
            <a:r>
              <a:rPr lang="en-US" dirty="0"/>
              <a:t>* 75 square meters area</a:t>
            </a:r>
          </a:p>
          <a:p>
            <a:pPr algn="ctr"/>
            <a:r>
              <a:rPr lang="en-US" dirty="0"/>
              <a:t>* New building</a:t>
            </a:r>
          </a:p>
        </p:txBody>
      </p:sp>
      <p:sp>
        <p:nvSpPr>
          <p:cNvPr id="10" name="Rectangle 9">
            <a:extLst>
              <a:ext uri="{FF2B5EF4-FFF2-40B4-BE49-F238E27FC236}">
                <a16:creationId xmlns:a16="http://schemas.microsoft.com/office/drawing/2014/main" id="{72CCE4DD-6912-A14B-8CA2-458A05B060F7}"/>
              </a:ext>
            </a:extLst>
          </p:cNvPr>
          <p:cNvSpPr/>
          <p:nvPr/>
        </p:nvSpPr>
        <p:spPr>
          <a:xfrm>
            <a:off x="7934004" y="4466974"/>
            <a:ext cx="1927654" cy="593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 Value</a:t>
            </a:r>
          </a:p>
          <a:p>
            <a:pPr algn="ctr"/>
            <a:r>
              <a:rPr lang="en-US" dirty="0"/>
              <a:t>300,000</a:t>
            </a:r>
          </a:p>
        </p:txBody>
      </p:sp>
      <p:sp>
        <p:nvSpPr>
          <p:cNvPr id="8" name="Rectangle 7">
            <a:extLst>
              <a:ext uri="{FF2B5EF4-FFF2-40B4-BE49-F238E27FC236}">
                <a16:creationId xmlns:a16="http://schemas.microsoft.com/office/drawing/2014/main" id="{D1CAE19B-89B7-094C-ADA5-944C8218B785}"/>
              </a:ext>
            </a:extLst>
          </p:cNvPr>
          <p:cNvSpPr/>
          <p:nvPr/>
        </p:nvSpPr>
        <p:spPr>
          <a:xfrm>
            <a:off x="926757" y="1779159"/>
            <a:ext cx="2557848" cy="518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 data</a:t>
            </a:r>
          </a:p>
        </p:txBody>
      </p:sp>
      <p:sp>
        <p:nvSpPr>
          <p:cNvPr id="12" name="Rectangle 11">
            <a:extLst>
              <a:ext uri="{FF2B5EF4-FFF2-40B4-BE49-F238E27FC236}">
                <a16:creationId xmlns:a16="http://schemas.microsoft.com/office/drawing/2014/main" id="{97C2279F-0004-A646-B3BB-096F9136A697}"/>
              </a:ext>
            </a:extLst>
          </p:cNvPr>
          <p:cNvSpPr/>
          <p:nvPr/>
        </p:nvSpPr>
        <p:spPr>
          <a:xfrm>
            <a:off x="4817076" y="3902215"/>
            <a:ext cx="1278924" cy="518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Model</a:t>
            </a:r>
          </a:p>
        </p:txBody>
      </p:sp>
      <p:sp>
        <p:nvSpPr>
          <p:cNvPr id="13" name="Rectangle 12">
            <a:extLst>
              <a:ext uri="{FF2B5EF4-FFF2-40B4-BE49-F238E27FC236}">
                <a16:creationId xmlns:a16="http://schemas.microsoft.com/office/drawing/2014/main" id="{C124E0AC-2E88-7440-9926-CDDFBDCA674B}"/>
              </a:ext>
            </a:extLst>
          </p:cNvPr>
          <p:cNvSpPr/>
          <p:nvPr/>
        </p:nvSpPr>
        <p:spPr>
          <a:xfrm>
            <a:off x="4817076" y="1802396"/>
            <a:ext cx="1278924" cy="518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Model</a:t>
            </a:r>
          </a:p>
        </p:txBody>
      </p:sp>
      <p:cxnSp>
        <p:nvCxnSpPr>
          <p:cNvPr id="4" name="Straight Arrow Connector 3">
            <a:extLst>
              <a:ext uri="{FF2B5EF4-FFF2-40B4-BE49-F238E27FC236}">
                <a16:creationId xmlns:a16="http://schemas.microsoft.com/office/drawing/2014/main" id="{D00D9F3E-E2AC-2B45-8912-6553BB3D7182}"/>
              </a:ext>
            </a:extLst>
          </p:cNvPr>
          <p:cNvCxnSpPr/>
          <p:nvPr/>
        </p:nvCxnSpPr>
        <p:spPr>
          <a:xfrm>
            <a:off x="3657600" y="2061887"/>
            <a:ext cx="9638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ED80123-1383-9A41-AB55-8FD46348024D}"/>
              </a:ext>
            </a:extLst>
          </p:cNvPr>
          <p:cNvCxnSpPr>
            <a:cxnSpLocks/>
          </p:cNvCxnSpPr>
          <p:nvPr/>
        </p:nvCxnSpPr>
        <p:spPr>
          <a:xfrm>
            <a:off x="5456538" y="2348520"/>
            <a:ext cx="0" cy="1525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8958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128FDB-6B8A-2341-8AAB-CE42FB2C60BB}"/>
              </a:ext>
            </a:extLst>
          </p:cNvPr>
          <p:cNvPicPr>
            <a:picLocks noChangeAspect="1"/>
          </p:cNvPicPr>
          <p:nvPr/>
        </p:nvPicPr>
        <p:blipFill>
          <a:blip r:embed="rId2"/>
          <a:stretch>
            <a:fillRect/>
          </a:stretch>
        </p:blipFill>
        <p:spPr>
          <a:xfrm>
            <a:off x="3162300" y="1962006"/>
            <a:ext cx="5867400" cy="2743200"/>
          </a:xfrm>
          <a:prstGeom prst="rect">
            <a:avLst/>
          </a:prstGeom>
        </p:spPr>
      </p:pic>
      <p:sp>
        <p:nvSpPr>
          <p:cNvPr id="9" name="Title 8">
            <a:extLst>
              <a:ext uri="{FF2B5EF4-FFF2-40B4-BE49-F238E27FC236}">
                <a16:creationId xmlns:a16="http://schemas.microsoft.com/office/drawing/2014/main" id="{A6682071-CEB2-AD4B-9045-DE79132AF2B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337975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B419EA8-2C86-0747-A576-2E5BD12F50C1}"/>
              </a:ext>
            </a:extLst>
          </p:cNvPr>
          <p:cNvSpPr/>
          <p:nvPr/>
        </p:nvSpPr>
        <p:spPr>
          <a:xfrm>
            <a:off x="4831492" y="3262184"/>
            <a:ext cx="1264508" cy="69197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 name="Picture 1">
            <a:extLst>
              <a:ext uri="{FF2B5EF4-FFF2-40B4-BE49-F238E27FC236}">
                <a16:creationId xmlns:a16="http://schemas.microsoft.com/office/drawing/2014/main" id="{88D6967E-0479-E848-831D-C19705091CBF}"/>
              </a:ext>
            </a:extLst>
          </p:cNvPr>
          <p:cNvPicPr>
            <a:picLocks noChangeAspect="1"/>
          </p:cNvPicPr>
          <p:nvPr/>
        </p:nvPicPr>
        <p:blipFill>
          <a:blip r:embed="rId3"/>
          <a:stretch>
            <a:fillRect/>
          </a:stretch>
        </p:blipFill>
        <p:spPr>
          <a:xfrm>
            <a:off x="582998" y="528938"/>
            <a:ext cx="11032066" cy="5365235"/>
          </a:xfrm>
          <a:prstGeom prst="rect">
            <a:avLst/>
          </a:prstGeom>
        </p:spPr>
      </p:pic>
    </p:spTree>
    <p:extLst>
      <p:ext uri="{BB962C8B-B14F-4D97-AF65-F5344CB8AC3E}">
        <p14:creationId xmlns:p14="http://schemas.microsoft.com/office/powerpoint/2010/main" val="3152174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94BD3-81F9-EA42-A663-CD01BA60E1D8}"/>
              </a:ext>
            </a:extLst>
          </p:cNvPr>
          <p:cNvSpPr>
            <a:spLocks noGrp="1"/>
          </p:cNvSpPr>
          <p:nvPr>
            <p:ph type="title"/>
          </p:nvPr>
        </p:nvSpPr>
        <p:spPr/>
        <p:txBody>
          <a:bodyPr/>
          <a:lstStyle/>
          <a:p>
            <a:r>
              <a:rPr lang="en-US" dirty="0"/>
              <a:t>Supervised Learning</a:t>
            </a:r>
          </a:p>
        </p:txBody>
      </p:sp>
      <p:pic>
        <p:nvPicPr>
          <p:cNvPr id="4" name="Picture 3">
            <a:extLst>
              <a:ext uri="{FF2B5EF4-FFF2-40B4-BE49-F238E27FC236}">
                <a16:creationId xmlns:a16="http://schemas.microsoft.com/office/drawing/2014/main" id="{BC6BBC5D-9D83-8C4B-9BBA-5CA2823F0CA6}"/>
              </a:ext>
            </a:extLst>
          </p:cNvPr>
          <p:cNvPicPr>
            <a:picLocks noChangeAspect="1"/>
          </p:cNvPicPr>
          <p:nvPr/>
        </p:nvPicPr>
        <p:blipFill>
          <a:blip r:embed="rId2"/>
          <a:stretch>
            <a:fillRect/>
          </a:stretch>
        </p:blipFill>
        <p:spPr>
          <a:xfrm>
            <a:off x="1285274" y="2434281"/>
            <a:ext cx="8978900" cy="3200400"/>
          </a:xfrm>
          <a:prstGeom prst="rect">
            <a:avLst/>
          </a:prstGeom>
        </p:spPr>
      </p:pic>
    </p:spTree>
    <p:extLst>
      <p:ext uri="{BB962C8B-B14F-4D97-AF65-F5344CB8AC3E}">
        <p14:creationId xmlns:p14="http://schemas.microsoft.com/office/powerpoint/2010/main" val="3889588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94BD3-81F9-EA42-A663-CD01BA60E1D8}"/>
              </a:ext>
            </a:extLst>
          </p:cNvPr>
          <p:cNvSpPr>
            <a:spLocks noGrp="1"/>
          </p:cNvSpPr>
          <p:nvPr>
            <p:ph type="title"/>
          </p:nvPr>
        </p:nvSpPr>
        <p:spPr/>
        <p:txBody>
          <a:bodyPr/>
          <a:lstStyle/>
          <a:p>
            <a:r>
              <a:rPr lang="en-US" dirty="0"/>
              <a:t>Iris</a:t>
            </a:r>
          </a:p>
        </p:txBody>
      </p:sp>
      <p:pic>
        <p:nvPicPr>
          <p:cNvPr id="3" name="Picture 2">
            <a:extLst>
              <a:ext uri="{FF2B5EF4-FFF2-40B4-BE49-F238E27FC236}">
                <a16:creationId xmlns:a16="http://schemas.microsoft.com/office/drawing/2014/main" id="{6BB1AA06-3F58-5247-980A-C080D0BDCE10}"/>
              </a:ext>
            </a:extLst>
          </p:cNvPr>
          <p:cNvPicPr>
            <a:picLocks noChangeAspect="1"/>
          </p:cNvPicPr>
          <p:nvPr/>
        </p:nvPicPr>
        <p:blipFill>
          <a:blip r:embed="rId2"/>
          <a:stretch>
            <a:fillRect/>
          </a:stretch>
        </p:blipFill>
        <p:spPr>
          <a:xfrm>
            <a:off x="180848" y="1943608"/>
            <a:ext cx="4978400" cy="3556000"/>
          </a:xfrm>
          <a:prstGeom prst="rect">
            <a:avLst/>
          </a:prstGeom>
        </p:spPr>
      </p:pic>
      <p:pic>
        <p:nvPicPr>
          <p:cNvPr id="5" name="Picture 4">
            <a:extLst>
              <a:ext uri="{FF2B5EF4-FFF2-40B4-BE49-F238E27FC236}">
                <a16:creationId xmlns:a16="http://schemas.microsoft.com/office/drawing/2014/main" id="{BED33A82-D993-7F4A-BD5A-F6A7CA96AE57}"/>
              </a:ext>
            </a:extLst>
          </p:cNvPr>
          <p:cNvPicPr>
            <a:picLocks noChangeAspect="1"/>
          </p:cNvPicPr>
          <p:nvPr/>
        </p:nvPicPr>
        <p:blipFill>
          <a:blip r:embed="rId3"/>
          <a:stretch>
            <a:fillRect/>
          </a:stretch>
        </p:blipFill>
        <p:spPr>
          <a:xfrm>
            <a:off x="8457711" y="1709223"/>
            <a:ext cx="3553441" cy="3928934"/>
          </a:xfrm>
          <a:prstGeom prst="rect">
            <a:avLst/>
          </a:prstGeom>
        </p:spPr>
      </p:pic>
      <p:pic>
        <p:nvPicPr>
          <p:cNvPr id="6" name="Picture 5">
            <a:extLst>
              <a:ext uri="{FF2B5EF4-FFF2-40B4-BE49-F238E27FC236}">
                <a16:creationId xmlns:a16="http://schemas.microsoft.com/office/drawing/2014/main" id="{29CAC8FC-CA01-8546-8D38-BBDEA1A50EE6}"/>
              </a:ext>
            </a:extLst>
          </p:cNvPr>
          <p:cNvPicPr>
            <a:picLocks noChangeAspect="1"/>
          </p:cNvPicPr>
          <p:nvPr/>
        </p:nvPicPr>
        <p:blipFill>
          <a:blip r:embed="rId4"/>
          <a:stretch>
            <a:fillRect/>
          </a:stretch>
        </p:blipFill>
        <p:spPr>
          <a:xfrm>
            <a:off x="5159248" y="1709223"/>
            <a:ext cx="3098800" cy="3721100"/>
          </a:xfrm>
          <a:prstGeom prst="rect">
            <a:avLst/>
          </a:prstGeom>
        </p:spPr>
      </p:pic>
    </p:spTree>
    <p:extLst>
      <p:ext uri="{BB962C8B-B14F-4D97-AF65-F5344CB8AC3E}">
        <p14:creationId xmlns:p14="http://schemas.microsoft.com/office/powerpoint/2010/main" val="2573396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a:t>Flowers Classification</a:t>
            </a:r>
            <a:endParaRPr lang="en-US" dirty="0"/>
          </a:p>
        </p:txBody>
      </p:sp>
      <p:pic>
        <p:nvPicPr>
          <p:cNvPr id="5" name="Picture 4">
            <a:extLst>
              <a:ext uri="{FF2B5EF4-FFF2-40B4-BE49-F238E27FC236}">
                <a16:creationId xmlns:a16="http://schemas.microsoft.com/office/drawing/2014/main" id="{4240F9C7-4DAB-3946-94D8-25E8071CD028}"/>
              </a:ext>
            </a:extLst>
          </p:cNvPr>
          <p:cNvPicPr>
            <a:picLocks noChangeAspect="1"/>
          </p:cNvPicPr>
          <p:nvPr/>
        </p:nvPicPr>
        <p:blipFill>
          <a:blip r:embed="rId2"/>
          <a:stretch>
            <a:fillRect/>
          </a:stretch>
        </p:blipFill>
        <p:spPr>
          <a:xfrm>
            <a:off x="2251333" y="2863599"/>
            <a:ext cx="6527800" cy="3733800"/>
          </a:xfrm>
          <a:prstGeom prst="rect">
            <a:avLst/>
          </a:prstGeom>
        </p:spPr>
      </p:pic>
      <p:sp>
        <p:nvSpPr>
          <p:cNvPr id="7" name="Rectangle 6">
            <a:extLst>
              <a:ext uri="{FF2B5EF4-FFF2-40B4-BE49-F238E27FC236}">
                <a16:creationId xmlns:a16="http://schemas.microsoft.com/office/drawing/2014/main" id="{C15C280C-00B8-7C45-B9C6-CD11E010A3A0}"/>
              </a:ext>
            </a:extLst>
          </p:cNvPr>
          <p:cNvSpPr/>
          <p:nvPr/>
        </p:nvSpPr>
        <p:spPr>
          <a:xfrm>
            <a:off x="947928" y="3596766"/>
            <a:ext cx="2258262" cy="2267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sepal length in cm </a:t>
            </a:r>
          </a:p>
          <a:p>
            <a:pPr algn="ctr"/>
            <a:r>
              <a:rPr lang="en-US" dirty="0"/>
              <a:t>* sepal width in cm </a:t>
            </a:r>
          </a:p>
          <a:p>
            <a:pPr algn="ctr"/>
            <a:r>
              <a:rPr lang="en-US" dirty="0"/>
              <a:t>* petal length in cm </a:t>
            </a:r>
          </a:p>
          <a:p>
            <a:pPr algn="ctr"/>
            <a:r>
              <a:rPr lang="en-US" dirty="0"/>
              <a:t>* petal width in cm</a:t>
            </a:r>
          </a:p>
        </p:txBody>
      </p:sp>
      <p:sp>
        <p:nvSpPr>
          <p:cNvPr id="10" name="Rectangle 9">
            <a:extLst>
              <a:ext uri="{FF2B5EF4-FFF2-40B4-BE49-F238E27FC236}">
                <a16:creationId xmlns:a16="http://schemas.microsoft.com/office/drawing/2014/main" id="{72CCE4DD-6912-A14B-8CA2-458A05B060F7}"/>
              </a:ext>
            </a:extLst>
          </p:cNvPr>
          <p:cNvSpPr/>
          <p:nvPr/>
        </p:nvSpPr>
        <p:spPr>
          <a:xfrm>
            <a:off x="7934004" y="3429000"/>
            <a:ext cx="1927654" cy="2267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 class: </a:t>
            </a:r>
          </a:p>
          <a:p>
            <a:pPr algn="ctr"/>
            <a:r>
              <a:rPr lang="en-US" dirty="0"/>
              <a:t>* Iris-</a:t>
            </a:r>
            <a:r>
              <a:rPr lang="en-US" dirty="0" err="1"/>
              <a:t>Setosa</a:t>
            </a:r>
            <a:r>
              <a:rPr lang="en-US" dirty="0"/>
              <a:t> </a:t>
            </a:r>
          </a:p>
          <a:p>
            <a:pPr algn="ctr"/>
            <a:r>
              <a:rPr lang="en-US" dirty="0"/>
              <a:t>* Iris-</a:t>
            </a:r>
            <a:r>
              <a:rPr lang="en-US" dirty="0" err="1"/>
              <a:t>Versicolour</a:t>
            </a:r>
            <a:r>
              <a:rPr lang="en-US" dirty="0"/>
              <a:t> </a:t>
            </a:r>
          </a:p>
          <a:p>
            <a:pPr algn="ctr"/>
            <a:r>
              <a:rPr lang="en-US" dirty="0"/>
              <a:t>* Iris-Virginica</a:t>
            </a:r>
          </a:p>
        </p:txBody>
      </p:sp>
      <p:sp>
        <p:nvSpPr>
          <p:cNvPr id="12" name="Rectangle 11">
            <a:extLst>
              <a:ext uri="{FF2B5EF4-FFF2-40B4-BE49-F238E27FC236}">
                <a16:creationId xmlns:a16="http://schemas.microsoft.com/office/drawing/2014/main" id="{97C2279F-0004-A646-B3BB-096F9136A697}"/>
              </a:ext>
            </a:extLst>
          </p:cNvPr>
          <p:cNvSpPr/>
          <p:nvPr/>
        </p:nvSpPr>
        <p:spPr>
          <a:xfrm>
            <a:off x="4817076" y="3902215"/>
            <a:ext cx="1278924" cy="518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Model</a:t>
            </a:r>
          </a:p>
        </p:txBody>
      </p:sp>
    </p:spTree>
    <p:extLst>
      <p:ext uri="{BB962C8B-B14F-4D97-AF65-F5344CB8AC3E}">
        <p14:creationId xmlns:p14="http://schemas.microsoft.com/office/powerpoint/2010/main" val="2581906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a:t>Flowers Classification</a:t>
            </a:r>
            <a:endParaRPr lang="en-US" dirty="0"/>
          </a:p>
        </p:txBody>
      </p:sp>
      <p:pic>
        <p:nvPicPr>
          <p:cNvPr id="5" name="Picture 4">
            <a:extLst>
              <a:ext uri="{FF2B5EF4-FFF2-40B4-BE49-F238E27FC236}">
                <a16:creationId xmlns:a16="http://schemas.microsoft.com/office/drawing/2014/main" id="{4240F9C7-4DAB-3946-94D8-25E8071CD028}"/>
              </a:ext>
            </a:extLst>
          </p:cNvPr>
          <p:cNvPicPr>
            <a:picLocks noChangeAspect="1"/>
          </p:cNvPicPr>
          <p:nvPr/>
        </p:nvPicPr>
        <p:blipFill>
          <a:blip r:embed="rId2"/>
          <a:stretch>
            <a:fillRect/>
          </a:stretch>
        </p:blipFill>
        <p:spPr>
          <a:xfrm>
            <a:off x="2251333" y="2863599"/>
            <a:ext cx="6527800" cy="3733800"/>
          </a:xfrm>
          <a:prstGeom prst="rect">
            <a:avLst/>
          </a:prstGeom>
        </p:spPr>
      </p:pic>
      <p:sp>
        <p:nvSpPr>
          <p:cNvPr id="7" name="Rectangle 6">
            <a:extLst>
              <a:ext uri="{FF2B5EF4-FFF2-40B4-BE49-F238E27FC236}">
                <a16:creationId xmlns:a16="http://schemas.microsoft.com/office/drawing/2014/main" id="{C15C280C-00B8-7C45-B9C6-CD11E010A3A0}"/>
              </a:ext>
            </a:extLst>
          </p:cNvPr>
          <p:cNvSpPr/>
          <p:nvPr/>
        </p:nvSpPr>
        <p:spPr>
          <a:xfrm>
            <a:off x="947928" y="3596766"/>
            <a:ext cx="2258262" cy="2267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sepal length in cm </a:t>
            </a:r>
          </a:p>
          <a:p>
            <a:pPr algn="ctr"/>
            <a:r>
              <a:rPr lang="en-US" dirty="0"/>
              <a:t>* sepal width in cm </a:t>
            </a:r>
          </a:p>
          <a:p>
            <a:pPr algn="ctr"/>
            <a:r>
              <a:rPr lang="en-US" dirty="0"/>
              <a:t>* petal length in cm </a:t>
            </a:r>
          </a:p>
          <a:p>
            <a:pPr algn="ctr"/>
            <a:r>
              <a:rPr lang="en-US" dirty="0"/>
              <a:t>* petal width in cm</a:t>
            </a:r>
          </a:p>
        </p:txBody>
      </p:sp>
      <p:sp>
        <p:nvSpPr>
          <p:cNvPr id="10" name="Rectangle 9">
            <a:extLst>
              <a:ext uri="{FF2B5EF4-FFF2-40B4-BE49-F238E27FC236}">
                <a16:creationId xmlns:a16="http://schemas.microsoft.com/office/drawing/2014/main" id="{72CCE4DD-6912-A14B-8CA2-458A05B060F7}"/>
              </a:ext>
            </a:extLst>
          </p:cNvPr>
          <p:cNvSpPr/>
          <p:nvPr/>
        </p:nvSpPr>
        <p:spPr>
          <a:xfrm>
            <a:off x="7934004" y="3429000"/>
            <a:ext cx="1927654" cy="2267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 class: </a:t>
            </a:r>
          </a:p>
          <a:p>
            <a:pPr algn="ctr"/>
            <a:r>
              <a:rPr lang="en-US" dirty="0"/>
              <a:t>* Iris-</a:t>
            </a:r>
            <a:r>
              <a:rPr lang="en-US" dirty="0" err="1"/>
              <a:t>Setosa</a:t>
            </a:r>
            <a:r>
              <a:rPr lang="en-US" dirty="0"/>
              <a:t> </a:t>
            </a:r>
          </a:p>
          <a:p>
            <a:pPr algn="ctr"/>
            <a:r>
              <a:rPr lang="en-US" dirty="0"/>
              <a:t>* Iris-</a:t>
            </a:r>
            <a:r>
              <a:rPr lang="en-US" dirty="0" err="1"/>
              <a:t>Versicolour</a:t>
            </a:r>
            <a:r>
              <a:rPr lang="en-US" dirty="0"/>
              <a:t> </a:t>
            </a:r>
          </a:p>
          <a:p>
            <a:pPr algn="ctr"/>
            <a:r>
              <a:rPr lang="en-US" dirty="0"/>
              <a:t>* Iris-Virginica</a:t>
            </a:r>
          </a:p>
        </p:txBody>
      </p:sp>
      <p:sp>
        <p:nvSpPr>
          <p:cNvPr id="12" name="Rectangle 11">
            <a:extLst>
              <a:ext uri="{FF2B5EF4-FFF2-40B4-BE49-F238E27FC236}">
                <a16:creationId xmlns:a16="http://schemas.microsoft.com/office/drawing/2014/main" id="{97C2279F-0004-A646-B3BB-096F9136A697}"/>
              </a:ext>
            </a:extLst>
          </p:cNvPr>
          <p:cNvSpPr/>
          <p:nvPr/>
        </p:nvSpPr>
        <p:spPr>
          <a:xfrm>
            <a:off x="4817076" y="3902215"/>
            <a:ext cx="1278924" cy="518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Model</a:t>
            </a:r>
          </a:p>
        </p:txBody>
      </p:sp>
      <p:sp>
        <p:nvSpPr>
          <p:cNvPr id="3" name="TextBox 2">
            <a:extLst>
              <a:ext uri="{FF2B5EF4-FFF2-40B4-BE49-F238E27FC236}">
                <a16:creationId xmlns:a16="http://schemas.microsoft.com/office/drawing/2014/main" id="{01E51AE1-896C-B045-BC35-3C176B489B47}"/>
              </a:ext>
            </a:extLst>
          </p:cNvPr>
          <p:cNvSpPr txBox="1"/>
          <p:nvPr/>
        </p:nvSpPr>
        <p:spPr>
          <a:xfrm>
            <a:off x="947928" y="1950720"/>
            <a:ext cx="2368296" cy="369332"/>
          </a:xfrm>
          <a:prstGeom prst="rect">
            <a:avLst/>
          </a:prstGeom>
          <a:noFill/>
        </p:spPr>
        <p:txBody>
          <a:bodyPr wrap="square" rtlCol="0">
            <a:spAutoFit/>
          </a:bodyPr>
          <a:lstStyle/>
          <a:p>
            <a:r>
              <a:rPr lang="en-US" dirty="0"/>
              <a:t>Features : X</a:t>
            </a:r>
          </a:p>
        </p:txBody>
      </p:sp>
      <p:sp>
        <p:nvSpPr>
          <p:cNvPr id="8" name="TextBox 7">
            <a:extLst>
              <a:ext uri="{FF2B5EF4-FFF2-40B4-BE49-F238E27FC236}">
                <a16:creationId xmlns:a16="http://schemas.microsoft.com/office/drawing/2014/main" id="{A12A95F2-B1C8-644E-9F8A-86D8F117B28F}"/>
              </a:ext>
            </a:extLst>
          </p:cNvPr>
          <p:cNvSpPr txBox="1"/>
          <p:nvPr/>
        </p:nvSpPr>
        <p:spPr>
          <a:xfrm>
            <a:off x="8171688" y="1896421"/>
            <a:ext cx="2368296" cy="369332"/>
          </a:xfrm>
          <a:prstGeom prst="rect">
            <a:avLst/>
          </a:prstGeom>
          <a:noFill/>
        </p:spPr>
        <p:txBody>
          <a:bodyPr wrap="square" rtlCol="0">
            <a:spAutoFit/>
          </a:bodyPr>
          <a:lstStyle/>
          <a:p>
            <a:r>
              <a:rPr lang="en-US" dirty="0"/>
              <a:t>Target : y</a:t>
            </a:r>
          </a:p>
        </p:txBody>
      </p:sp>
      <p:sp>
        <p:nvSpPr>
          <p:cNvPr id="4" name="Down Arrow 3">
            <a:extLst>
              <a:ext uri="{FF2B5EF4-FFF2-40B4-BE49-F238E27FC236}">
                <a16:creationId xmlns:a16="http://schemas.microsoft.com/office/drawing/2014/main" id="{735CAA80-49DD-C745-AE07-F80C6BE6814D}"/>
              </a:ext>
            </a:extLst>
          </p:cNvPr>
          <p:cNvSpPr/>
          <p:nvPr/>
        </p:nvSpPr>
        <p:spPr>
          <a:xfrm>
            <a:off x="1438656" y="2560320"/>
            <a:ext cx="638403" cy="7009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a:extLst>
              <a:ext uri="{FF2B5EF4-FFF2-40B4-BE49-F238E27FC236}">
                <a16:creationId xmlns:a16="http://schemas.microsoft.com/office/drawing/2014/main" id="{02BD3F1E-F7F1-3241-ABCA-1F80DA151F84}"/>
              </a:ext>
            </a:extLst>
          </p:cNvPr>
          <p:cNvSpPr/>
          <p:nvPr/>
        </p:nvSpPr>
        <p:spPr>
          <a:xfrm>
            <a:off x="8324807" y="2469424"/>
            <a:ext cx="638403" cy="7009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8269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531560" y="792203"/>
            <a:ext cx="10515600" cy="949090"/>
          </a:xfrm>
        </p:spPr>
        <p:txBody>
          <a:bodyPr>
            <a:normAutofit/>
          </a:bodyPr>
          <a:lstStyle/>
          <a:p>
            <a:r>
              <a:rPr lang="en-GB"/>
              <a:t>Flowers </a:t>
            </a:r>
            <a:r>
              <a:rPr lang="en-GB" dirty="0"/>
              <a:t>Classification Demo</a:t>
            </a:r>
            <a:endParaRPr lang="en-US" dirty="0"/>
          </a:p>
        </p:txBody>
      </p:sp>
    </p:spTree>
    <p:extLst>
      <p:ext uri="{BB962C8B-B14F-4D97-AF65-F5344CB8AC3E}">
        <p14:creationId xmlns:p14="http://schemas.microsoft.com/office/powerpoint/2010/main" val="1522449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531560" y="792203"/>
            <a:ext cx="10515600" cy="949090"/>
          </a:xfrm>
        </p:spPr>
        <p:txBody>
          <a:bodyPr>
            <a:normAutofit/>
          </a:bodyPr>
          <a:lstStyle/>
          <a:p>
            <a:r>
              <a:rPr lang="en-GB" dirty="0"/>
              <a:t>Correlations</a:t>
            </a:r>
            <a:endParaRPr lang="en-US" dirty="0"/>
          </a:p>
        </p:txBody>
      </p:sp>
      <p:sp>
        <p:nvSpPr>
          <p:cNvPr id="3" name="TextBox 2">
            <a:extLst>
              <a:ext uri="{FF2B5EF4-FFF2-40B4-BE49-F238E27FC236}">
                <a16:creationId xmlns:a16="http://schemas.microsoft.com/office/drawing/2014/main" id="{1D829418-6E01-984A-83B5-CC528AF23007}"/>
              </a:ext>
            </a:extLst>
          </p:cNvPr>
          <p:cNvSpPr txBox="1"/>
          <p:nvPr/>
        </p:nvSpPr>
        <p:spPr>
          <a:xfrm>
            <a:off x="531560" y="2014151"/>
            <a:ext cx="11056296" cy="369332"/>
          </a:xfrm>
          <a:prstGeom prst="rect">
            <a:avLst/>
          </a:prstGeom>
          <a:noFill/>
        </p:spPr>
        <p:txBody>
          <a:bodyPr wrap="none" rtlCol="0">
            <a:spAutoFit/>
          </a:bodyPr>
          <a:lstStyle/>
          <a:p>
            <a:r>
              <a:rPr lang="en-IE" dirty="0"/>
              <a:t>Correlation is a statistical term describing the degree to which two variables move in coordination with one another.</a:t>
            </a:r>
            <a:endParaRPr lang="en-US" dirty="0"/>
          </a:p>
        </p:txBody>
      </p:sp>
    </p:spTree>
    <p:extLst>
      <p:ext uri="{BB962C8B-B14F-4D97-AF65-F5344CB8AC3E}">
        <p14:creationId xmlns:p14="http://schemas.microsoft.com/office/powerpoint/2010/main" val="536736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5"/>
            <a:ext cx="10515600" cy="763740"/>
          </a:xfrm>
        </p:spPr>
        <p:txBody>
          <a:bodyPr>
            <a:normAutofit fontScale="90000"/>
          </a:bodyPr>
          <a:lstStyle/>
          <a:p>
            <a:br>
              <a:rPr lang="en-US" dirty="0"/>
            </a:br>
            <a:r>
              <a:rPr lang="en-GB" dirty="0"/>
              <a:t>Weird</a:t>
            </a:r>
            <a:br>
              <a:rPr lang="en-GB" dirty="0"/>
            </a:br>
            <a:r>
              <a:rPr lang="en-GB" dirty="0"/>
              <a:t>Correlations</a:t>
            </a:r>
            <a:endParaRPr lang="en-US" dirty="0"/>
          </a:p>
        </p:txBody>
      </p:sp>
      <p:pic>
        <p:nvPicPr>
          <p:cNvPr id="6" name="Picture 5">
            <a:extLst>
              <a:ext uri="{FF2B5EF4-FFF2-40B4-BE49-F238E27FC236}">
                <a16:creationId xmlns:a16="http://schemas.microsoft.com/office/drawing/2014/main" id="{698370A4-CC67-A448-901E-7F3CDB86927C}"/>
              </a:ext>
            </a:extLst>
          </p:cNvPr>
          <p:cNvPicPr>
            <a:picLocks noChangeAspect="1"/>
          </p:cNvPicPr>
          <p:nvPr/>
        </p:nvPicPr>
        <p:blipFill>
          <a:blip r:embed="rId2"/>
          <a:stretch>
            <a:fillRect/>
          </a:stretch>
        </p:blipFill>
        <p:spPr>
          <a:xfrm>
            <a:off x="3463869" y="212445"/>
            <a:ext cx="8622571" cy="6225425"/>
          </a:xfrm>
          <a:prstGeom prst="rect">
            <a:avLst/>
          </a:prstGeom>
        </p:spPr>
      </p:pic>
    </p:spTree>
    <p:extLst>
      <p:ext uri="{BB962C8B-B14F-4D97-AF65-F5344CB8AC3E}">
        <p14:creationId xmlns:p14="http://schemas.microsoft.com/office/powerpoint/2010/main" val="4230910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D249F-A418-4545-9745-15FDBAEC37C8}"/>
              </a:ext>
            </a:extLst>
          </p:cNvPr>
          <p:cNvSpPr>
            <a:spLocks noGrp="1"/>
          </p:cNvSpPr>
          <p:nvPr>
            <p:ph type="title"/>
          </p:nvPr>
        </p:nvSpPr>
        <p:spPr/>
        <p:txBody>
          <a:bodyPr/>
          <a:lstStyle/>
          <a:p>
            <a:r>
              <a:rPr lang="en-US" dirty="0"/>
              <a:t>Function (Math)</a:t>
            </a:r>
          </a:p>
        </p:txBody>
      </p:sp>
      <p:sp>
        <p:nvSpPr>
          <p:cNvPr id="3" name="Content Placeholder 2">
            <a:extLst>
              <a:ext uri="{FF2B5EF4-FFF2-40B4-BE49-F238E27FC236}">
                <a16:creationId xmlns:a16="http://schemas.microsoft.com/office/drawing/2014/main" id="{5A625958-5724-4448-9901-0D69FE575DA5}"/>
              </a:ext>
            </a:extLst>
          </p:cNvPr>
          <p:cNvSpPr>
            <a:spLocks noGrp="1"/>
          </p:cNvSpPr>
          <p:nvPr>
            <p:ph idx="1"/>
          </p:nvPr>
        </p:nvSpPr>
        <p:spPr/>
        <p:txBody>
          <a:bodyPr/>
          <a:lstStyle/>
          <a:p>
            <a:r>
              <a:rPr lang="en-IE" dirty="0"/>
              <a:t>Functions are entities that assign unique outputs to given inputs</a:t>
            </a:r>
          </a:p>
          <a:p>
            <a:r>
              <a:rPr lang="en-IE" dirty="0"/>
              <a:t>E.g.:  Linear function :</a:t>
            </a:r>
          </a:p>
          <a:p>
            <a:pPr marL="0" indent="0">
              <a:buNone/>
            </a:pPr>
            <a:r>
              <a:rPr lang="en-IE" dirty="0"/>
              <a:t>f(x) = 2x</a:t>
            </a:r>
          </a:p>
          <a:p>
            <a:pPr marL="0" indent="0">
              <a:buNone/>
            </a:pPr>
            <a:r>
              <a:rPr lang="en-IE" dirty="0"/>
              <a:t>Template = </a:t>
            </a:r>
            <a:r>
              <a:rPr lang="en-IE" dirty="0" err="1"/>
              <a:t>ax</a:t>
            </a:r>
            <a:r>
              <a:rPr lang="en-IE" dirty="0"/>
              <a:t> + b</a:t>
            </a:r>
            <a:endParaRPr lang="en-US" dirty="0"/>
          </a:p>
        </p:txBody>
      </p:sp>
      <p:pic>
        <p:nvPicPr>
          <p:cNvPr id="4" name="Picture 3">
            <a:extLst>
              <a:ext uri="{FF2B5EF4-FFF2-40B4-BE49-F238E27FC236}">
                <a16:creationId xmlns:a16="http://schemas.microsoft.com/office/drawing/2014/main" id="{43AF0B51-1B73-6C42-B81F-2EBBAE9C6766}"/>
              </a:ext>
            </a:extLst>
          </p:cNvPr>
          <p:cNvPicPr>
            <a:picLocks noChangeAspect="1"/>
          </p:cNvPicPr>
          <p:nvPr/>
        </p:nvPicPr>
        <p:blipFill>
          <a:blip r:embed="rId2"/>
          <a:stretch>
            <a:fillRect/>
          </a:stretch>
        </p:blipFill>
        <p:spPr>
          <a:xfrm>
            <a:off x="6038335" y="2258436"/>
            <a:ext cx="4193060" cy="4234439"/>
          </a:xfrm>
          <a:prstGeom prst="rect">
            <a:avLst/>
          </a:prstGeom>
        </p:spPr>
      </p:pic>
    </p:spTree>
    <p:extLst>
      <p:ext uri="{BB962C8B-B14F-4D97-AF65-F5344CB8AC3E}">
        <p14:creationId xmlns:p14="http://schemas.microsoft.com/office/powerpoint/2010/main" val="3213868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a:t>Flowers Classification Demo</a:t>
            </a:r>
            <a:endParaRPr lang="en-US" dirty="0"/>
          </a:p>
        </p:txBody>
      </p:sp>
    </p:spTree>
    <p:extLst>
      <p:ext uri="{BB962C8B-B14F-4D97-AF65-F5344CB8AC3E}">
        <p14:creationId xmlns:p14="http://schemas.microsoft.com/office/powerpoint/2010/main" val="1219054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3F34-96E7-1647-B352-BD30BA2ED758}"/>
              </a:ext>
            </a:extLst>
          </p:cNvPr>
          <p:cNvSpPr>
            <a:spLocks noGrp="1"/>
          </p:cNvSpPr>
          <p:nvPr>
            <p:ph type="ctrTitle"/>
          </p:nvPr>
        </p:nvSpPr>
        <p:spPr/>
        <p:txBody>
          <a:bodyPr/>
          <a:lstStyle/>
          <a:p>
            <a:r>
              <a:rPr lang="en-IE" dirty="0"/>
              <a:t>Unsupervised Learning</a:t>
            </a:r>
            <a:endParaRPr lang="en-US" dirty="0"/>
          </a:p>
        </p:txBody>
      </p:sp>
      <p:sp>
        <p:nvSpPr>
          <p:cNvPr id="3" name="Subtitle 2">
            <a:extLst>
              <a:ext uri="{FF2B5EF4-FFF2-40B4-BE49-F238E27FC236}">
                <a16:creationId xmlns:a16="http://schemas.microsoft.com/office/drawing/2014/main" id="{6A410682-7B38-3C44-8425-1487C2D73FCC}"/>
              </a:ext>
            </a:extLst>
          </p:cNvPr>
          <p:cNvSpPr>
            <a:spLocks noGrp="1"/>
          </p:cNvSpPr>
          <p:nvPr>
            <p:ph type="subTitle" idx="1"/>
          </p:nvPr>
        </p:nvSpPr>
        <p:spPr/>
        <p:txBody>
          <a:bodyPr>
            <a:normAutofit lnSpcReduction="10000"/>
          </a:bodyPr>
          <a:lstStyle/>
          <a:p>
            <a:r>
              <a:rPr lang="en-IE" dirty="0"/>
              <a:t>”Unsupervised learning is a type of machine learning in which the algorithm is not provided with any pre-assigned labels or scores for the training data. As a result, unsupervised learning algorithms must first self-discover any naturally occurring patterns in that training data set.” </a:t>
            </a:r>
            <a:r>
              <a:rPr lang="en-IE" dirty="0">
                <a:hlinkClick r:id="rId2"/>
              </a:rPr>
              <a:t>Wikipedia</a:t>
            </a:r>
            <a:endParaRPr lang="en-US" dirty="0"/>
          </a:p>
        </p:txBody>
      </p:sp>
    </p:spTree>
    <p:extLst>
      <p:ext uri="{BB962C8B-B14F-4D97-AF65-F5344CB8AC3E}">
        <p14:creationId xmlns:p14="http://schemas.microsoft.com/office/powerpoint/2010/main" val="2110181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A410682-7B38-3C44-8425-1487C2D73FCC}"/>
              </a:ext>
            </a:extLst>
          </p:cNvPr>
          <p:cNvSpPr>
            <a:spLocks noGrp="1"/>
          </p:cNvSpPr>
          <p:nvPr>
            <p:ph type="subTitle" idx="1"/>
          </p:nvPr>
        </p:nvSpPr>
        <p:spPr>
          <a:xfrm>
            <a:off x="1524000" y="170688"/>
            <a:ext cx="9144000" cy="6687312"/>
          </a:xfrm>
        </p:spPr>
        <p:txBody>
          <a:bodyPr>
            <a:normAutofit fontScale="85000" lnSpcReduction="20000"/>
          </a:bodyPr>
          <a:lstStyle/>
          <a:p>
            <a:r>
              <a:rPr lang="en-IE" b="1" dirty="0"/>
              <a:t>Clustering</a:t>
            </a:r>
          </a:p>
          <a:p>
            <a:r>
              <a:rPr lang="en-IE" dirty="0"/>
              <a:t>"Clustering is a Machine Learning technique that involves the grouping of data points. Given a set of data points, we can use a clustering algorithm to classify each data point into a specific group. In theory, data points that are in the same group should have similar properties and/or features, while data points in different groups should have highly dissimilar properties and/or features. Clustering is a method of unsupervised learning and is a common technique for statistical data analysis used in many fields."</a:t>
            </a:r>
          </a:p>
          <a:p>
            <a:r>
              <a:rPr lang="en-IE" u="sng" dirty="0">
                <a:hlinkClick r:id="rId2"/>
              </a:rPr>
              <a:t>https://towardsdatascience.com/the-5-clustering-algorithms-data-scientists-need-to-know-a36d136ef68</a:t>
            </a:r>
            <a:endParaRPr lang="en-IE" dirty="0"/>
          </a:p>
          <a:p>
            <a:r>
              <a:rPr lang="en-IE" b="1" dirty="0" err="1"/>
              <a:t>Kmeans</a:t>
            </a:r>
            <a:endParaRPr lang="en-IE" b="1" dirty="0"/>
          </a:p>
          <a:p>
            <a:r>
              <a:rPr lang="en-IE" dirty="0"/>
              <a:t>"</a:t>
            </a:r>
            <a:r>
              <a:rPr lang="en-IE" dirty="0" err="1"/>
              <a:t>Kmeans</a:t>
            </a:r>
            <a:r>
              <a:rPr lang="en-IE" dirty="0"/>
              <a:t> algorithm is an iterative algorithm that tries to partition the dataset into </a:t>
            </a:r>
            <a:r>
              <a:rPr lang="en-IE" dirty="0" err="1"/>
              <a:t>Kpre</a:t>
            </a:r>
            <a:r>
              <a:rPr lang="en-IE" dirty="0"/>
              <a:t>-defined distinct non-overlapping subgroups (clusters) where each data point belongs to only one group. It tries to make the intra-cluster data points as similar as possible while also keeping the clusters as different (far) as possible. It assigns data points to a cluster such that the sum of the squared distance between the data points and the cluster’s centroid (arithmetic mean of all the data points that belong to that cluster) is at the minimum. The less variation we have within clusters, the more homogeneous (similar) the data points are within the same cluster."</a:t>
            </a:r>
          </a:p>
          <a:p>
            <a:r>
              <a:rPr lang="en-IE" u="sng" dirty="0">
                <a:hlinkClick r:id="rId3"/>
              </a:rPr>
              <a:t>https://towardsdatascience.com/k-means-clustering-algorithm-applications-evaluation-methods-and-drawbacks-aa03e644b48a</a:t>
            </a:r>
            <a:endParaRPr lang="en-IE" dirty="0"/>
          </a:p>
          <a:p>
            <a:r>
              <a:rPr lang="en-IE" b="1" dirty="0"/>
              <a:t>Euclidean distance</a:t>
            </a:r>
          </a:p>
          <a:p>
            <a:r>
              <a:rPr lang="en-IE" dirty="0"/>
              <a:t>"In mathematics, the Euclidean distance between two points in Euclidean space is the length of a line segment between the two points."</a:t>
            </a:r>
          </a:p>
          <a:p>
            <a:r>
              <a:rPr lang="en-IE" u="sng" dirty="0">
                <a:hlinkClick r:id="rId4"/>
              </a:rPr>
              <a:t>https://en.wikipedia.org/wiki/Euclidean_distance</a:t>
            </a:r>
            <a:endParaRPr lang="en-IE" dirty="0"/>
          </a:p>
        </p:txBody>
      </p:sp>
    </p:spTree>
    <p:extLst>
      <p:ext uri="{BB962C8B-B14F-4D97-AF65-F5344CB8AC3E}">
        <p14:creationId xmlns:p14="http://schemas.microsoft.com/office/powerpoint/2010/main" val="1071243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a:t>k-means</a:t>
            </a:r>
            <a:endParaRPr lang="en-US" dirty="0"/>
          </a:p>
        </p:txBody>
      </p:sp>
      <p:pic>
        <p:nvPicPr>
          <p:cNvPr id="4" name="Picture 3">
            <a:extLst>
              <a:ext uri="{FF2B5EF4-FFF2-40B4-BE49-F238E27FC236}">
                <a16:creationId xmlns:a16="http://schemas.microsoft.com/office/drawing/2014/main" id="{32C68EFF-E51C-6E40-BB0F-1BFD3BFB72CC}"/>
              </a:ext>
            </a:extLst>
          </p:cNvPr>
          <p:cNvPicPr>
            <a:picLocks noChangeAspect="1"/>
          </p:cNvPicPr>
          <p:nvPr/>
        </p:nvPicPr>
        <p:blipFill>
          <a:blip r:embed="rId2"/>
          <a:stretch>
            <a:fillRect/>
          </a:stretch>
        </p:blipFill>
        <p:spPr>
          <a:xfrm>
            <a:off x="1136650" y="2603500"/>
            <a:ext cx="9918700" cy="1651000"/>
          </a:xfrm>
          <a:prstGeom prst="rect">
            <a:avLst/>
          </a:prstGeom>
        </p:spPr>
      </p:pic>
    </p:spTree>
    <p:extLst>
      <p:ext uri="{BB962C8B-B14F-4D97-AF65-F5344CB8AC3E}">
        <p14:creationId xmlns:p14="http://schemas.microsoft.com/office/powerpoint/2010/main" val="2400099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23734"/>
            <a:ext cx="10515600" cy="1086131"/>
          </a:xfrm>
        </p:spPr>
        <p:txBody>
          <a:bodyPr>
            <a:normAutofit fontScale="90000"/>
          </a:bodyPr>
          <a:lstStyle/>
          <a:p>
            <a:br>
              <a:rPr lang="en-US" dirty="0"/>
            </a:br>
            <a:r>
              <a:rPr lang="en-GB" dirty="0"/>
              <a:t>k-means</a:t>
            </a:r>
            <a:endParaRPr lang="en-US" dirty="0"/>
          </a:p>
        </p:txBody>
      </p:sp>
      <p:pic>
        <p:nvPicPr>
          <p:cNvPr id="4" name="Picture 3">
            <a:extLst>
              <a:ext uri="{FF2B5EF4-FFF2-40B4-BE49-F238E27FC236}">
                <a16:creationId xmlns:a16="http://schemas.microsoft.com/office/drawing/2014/main" id="{32C68EFF-E51C-6E40-BB0F-1BFD3BFB72CC}"/>
              </a:ext>
            </a:extLst>
          </p:cNvPr>
          <p:cNvPicPr>
            <a:picLocks noChangeAspect="1"/>
          </p:cNvPicPr>
          <p:nvPr/>
        </p:nvPicPr>
        <p:blipFill>
          <a:blip r:embed="rId2"/>
          <a:stretch>
            <a:fillRect/>
          </a:stretch>
        </p:blipFill>
        <p:spPr>
          <a:xfrm>
            <a:off x="1050152" y="2755900"/>
            <a:ext cx="9918700" cy="1651000"/>
          </a:xfrm>
          <a:prstGeom prst="rect">
            <a:avLst/>
          </a:prstGeom>
        </p:spPr>
      </p:pic>
      <p:sp>
        <p:nvSpPr>
          <p:cNvPr id="3" name="TextBox 2">
            <a:extLst>
              <a:ext uri="{FF2B5EF4-FFF2-40B4-BE49-F238E27FC236}">
                <a16:creationId xmlns:a16="http://schemas.microsoft.com/office/drawing/2014/main" id="{F9A33E57-D9BB-5449-9D22-5E69E0EAEB7C}"/>
              </a:ext>
            </a:extLst>
          </p:cNvPr>
          <p:cNvSpPr txBox="1"/>
          <p:nvPr/>
        </p:nvSpPr>
        <p:spPr>
          <a:xfrm>
            <a:off x="1487424" y="1865376"/>
            <a:ext cx="2133600" cy="369332"/>
          </a:xfrm>
          <a:prstGeom prst="rect">
            <a:avLst/>
          </a:prstGeom>
          <a:noFill/>
        </p:spPr>
        <p:txBody>
          <a:bodyPr wrap="square" rtlCol="0">
            <a:spAutoFit/>
          </a:bodyPr>
          <a:lstStyle/>
          <a:p>
            <a:r>
              <a:rPr lang="en-US" dirty="0"/>
              <a:t>we can imagine :</a:t>
            </a:r>
          </a:p>
        </p:txBody>
      </p:sp>
      <p:sp>
        <p:nvSpPr>
          <p:cNvPr id="5" name="Oval 4">
            <a:extLst>
              <a:ext uri="{FF2B5EF4-FFF2-40B4-BE49-F238E27FC236}">
                <a16:creationId xmlns:a16="http://schemas.microsoft.com/office/drawing/2014/main" id="{C7729114-19A5-984F-A631-DEAB402F3417}"/>
              </a:ext>
            </a:extLst>
          </p:cNvPr>
          <p:cNvSpPr/>
          <p:nvPr/>
        </p:nvSpPr>
        <p:spPr>
          <a:xfrm>
            <a:off x="5471414" y="2731008"/>
            <a:ext cx="2144804" cy="1523492"/>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Oval 5">
            <a:extLst>
              <a:ext uri="{FF2B5EF4-FFF2-40B4-BE49-F238E27FC236}">
                <a16:creationId xmlns:a16="http://schemas.microsoft.com/office/drawing/2014/main" id="{6B174E2C-F617-6644-9FDE-354D7AE2978F}"/>
              </a:ext>
            </a:extLst>
          </p:cNvPr>
          <p:cNvSpPr/>
          <p:nvPr/>
        </p:nvSpPr>
        <p:spPr>
          <a:xfrm>
            <a:off x="1591056" y="2883408"/>
            <a:ext cx="3425952" cy="1523492"/>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Oval 6">
            <a:extLst>
              <a:ext uri="{FF2B5EF4-FFF2-40B4-BE49-F238E27FC236}">
                <a16:creationId xmlns:a16="http://schemas.microsoft.com/office/drawing/2014/main" id="{596D521A-E865-7A44-93B1-18C60E437719}"/>
              </a:ext>
            </a:extLst>
          </p:cNvPr>
          <p:cNvSpPr/>
          <p:nvPr/>
        </p:nvSpPr>
        <p:spPr>
          <a:xfrm>
            <a:off x="7823316" y="2755900"/>
            <a:ext cx="2144804" cy="1523492"/>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682392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a:t>k-means</a:t>
            </a:r>
            <a:endParaRPr lang="en-US" dirty="0"/>
          </a:p>
        </p:txBody>
      </p:sp>
      <p:pic>
        <p:nvPicPr>
          <p:cNvPr id="3" name="Picture 2">
            <a:extLst>
              <a:ext uri="{FF2B5EF4-FFF2-40B4-BE49-F238E27FC236}">
                <a16:creationId xmlns:a16="http://schemas.microsoft.com/office/drawing/2014/main" id="{DC6F6706-57A5-5A44-B7B9-2F0410697971}"/>
              </a:ext>
            </a:extLst>
          </p:cNvPr>
          <p:cNvPicPr>
            <a:picLocks noChangeAspect="1"/>
          </p:cNvPicPr>
          <p:nvPr/>
        </p:nvPicPr>
        <p:blipFill>
          <a:blip r:embed="rId2"/>
          <a:stretch>
            <a:fillRect/>
          </a:stretch>
        </p:blipFill>
        <p:spPr>
          <a:xfrm>
            <a:off x="1416894" y="1898650"/>
            <a:ext cx="9169400" cy="3060700"/>
          </a:xfrm>
          <a:prstGeom prst="rect">
            <a:avLst/>
          </a:prstGeom>
        </p:spPr>
      </p:pic>
      <p:sp>
        <p:nvSpPr>
          <p:cNvPr id="4" name="TextBox 3">
            <a:extLst>
              <a:ext uri="{FF2B5EF4-FFF2-40B4-BE49-F238E27FC236}">
                <a16:creationId xmlns:a16="http://schemas.microsoft.com/office/drawing/2014/main" id="{12037C8D-2154-B94C-8258-6688780B637D}"/>
              </a:ext>
            </a:extLst>
          </p:cNvPr>
          <p:cNvSpPr txBox="1"/>
          <p:nvPr/>
        </p:nvSpPr>
        <p:spPr>
          <a:xfrm>
            <a:off x="6211330" y="6276224"/>
            <a:ext cx="5980670" cy="369332"/>
          </a:xfrm>
          <a:prstGeom prst="rect">
            <a:avLst/>
          </a:prstGeom>
          <a:noFill/>
        </p:spPr>
        <p:txBody>
          <a:bodyPr wrap="square" rtlCol="0">
            <a:spAutoFit/>
          </a:bodyPr>
          <a:lstStyle/>
          <a:p>
            <a:r>
              <a:rPr lang="en-US" dirty="0"/>
              <a:t>Source : https://</a:t>
            </a:r>
            <a:r>
              <a:rPr lang="en-US" dirty="0" err="1"/>
              <a:t>www.youtube.com</a:t>
            </a:r>
            <a:r>
              <a:rPr lang="en-US" dirty="0"/>
              <a:t>/</a:t>
            </a:r>
            <a:r>
              <a:rPr lang="en-US" dirty="0" err="1"/>
              <a:t>watch?v</a:t>
            </a:r>
            <a:r>
              <a:rPr lang="en-US" dirty="0"/>
              <a:t>=4b5d3muPQmA</a:t>
            </a:r>
          </a:p>
        </p:txBody>
      </p:sp>
    </p:spTree>
    <p:extLst>
      <p:ext uri="{BB962C8B-B14F-4D97-AF65-F5344CB8AC3E}">
        <p14:creationId xmlns:p14="http://schemas.microsoft.com/office/powerpoint/2010/main" val="770258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a:t>k-means</a:t>
            </a:r>
            <a:endParaRPr lang="en-US" dirty="0"/>
          </a:p>
        </p:txBody>
      </p:sp>
      <p:pic>
        <p:nvPicPr>
          <p:cNvPr id="4" name="Picture 3">
            <a:extLst>
              <a:ext uri="{FF2B5EF4-FFF2-40B4-BE49-F238E27FC236}">
                <a16:creationId xmlns:a16="http://schemas.microsoft.com/office/drawing/2014/main" id="{0234AC80-9149-2042-BB69-26DCA41EEDF1}"/>
              </a:ext>
            </a:extLst>
          </p:cNvPr>
          <p:cNvPicPr>
            <a:picLocks noChangeAspect="1"/>
          </p:cNvPicPr>
          <p:nvPr/>
        </p:nvPicPr>
        <p:blipFill>
          <a:blip r:embed="rId2"/>
          <a:stretch>
            <a:fillRect/>
          </a:stretch>
        </p:blipFill>
        <p:spPr>
          <a:xfrm>
            <a:off x="1517650" y="1841500"/>
            <a:ext cx="9156700" cy="3175000"/>
          </a:xfrm>
          <a:prstGeom prst="rect">
            <a:avLst/>
          </a:prstGeom>
        </p:spPr>
      </p:pic>
    </p:spTree>
    <p:extLst>
      <p:ext uri="{BB962C8B-B14F-4D97-AF65-F5344CB8AC3E}">
        <p14:creationId xmlns:p14="http://schemas.microsoft.com/office/powerpoint/2010/main" val="283644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a:t>k-means</a:t>
            </a:r>
            <a:endParaRPr lang="en-US" dirty="0"/>
          </a:p>
        </p:txBody>
      </p:sp>
      <p:pic>
        <p:nvPicPr>
          <p:cNvPr id="3" name="Picture 2">
            <a:extLst>
              <a:ext uri="{FF2B5EF4-FFF2-40B4-BE49-F238E27FC236}">
                <a16:creationId xmlns:a16="http://schemas.microsoft.com/office/drawing/2014/main" id="{0D565070-6066-E140-B901-0B26E7706B6D}"/>
              </a:ext>
            </a:extLst>
          </p:cNvPr>
          <p:cNvPicPr>
            <a:picLocks noChangeAspect="1"/>
          </p:cNvPicPr>
          <p:nvPr/>
        </p:nvPicPr>
        <p:blipFill>
          <a:blip r:embed="rId2"/>
          <a:stretch>
            <a:fillRect/>
          </a:stretch>
        </p:blipFill>
        <p:spPr>
          <a:xfrm>
            <a:off x="1428750" y="1464564"/>
            <a:ext cx="9334500" cy="4953000"/>
          </a:xfrm>
          <a:prstGeom prst="rect">
            <a:avLst/>
          </a:prstGeom>
        </p:spPr>
      </p:pic>
    </p:spTree>
    <p:extLst>
      <p:ext uri="{BB962C8B-B14F-4D97-AF65-F5344CB8AC3E}">
        <p14:creationId xmlns:p14="http://schemas.microsoft.com/office/powerpoint/2010/main" val="3245893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a:t>k-means</a:t>
            </a:r>
            <a:endParaRPr lang="en-US" dirty="0"/>
          </a:p>
        </p:txBody>
      </p:sp>
      <p:pic>
        <p:nvPicPr>
          <p:cNvPr id="4" name="Picture 3">
            <a:extLst>
              <a:ext uri="{FF2B5EF4-FFF2-40B4-BE49-F238E27FC236}">
                <a16:creationId xmlns:a16="http://schemas.microsoft.com/office/drawing/2014/main" id="{FA4B5DF2-34CF-A542-A0C9-0B7D8EB1BB26}"/>
              </a:ext>
            </a:extLst>
          </p:cNvPr>
          <p:cNvPicPr>
            <a:picLocks noChangeAspect="1"/>
          </p:cNvPicPr>
          <p:nvPr/>
        </p:nvPicPr>
        <p:blipFill>
          <a:blip r:embed="rId2"/>
          <a:stretch>
            <a:fillRect/>
          </a:stretch>
        </p:blipFill>
        <p:spPr>
          <a:xfrm>
            <a:off x="1470914" y="1957578"/>
            <a:ext cx="9055100" cy="3162300"/>
          </a:xfrm>
          <a:prstGeom prst="rect">
            <a:avLst/>
          </a:prstGeom>
        </p:spPr>
      </p:pic>
    </p:spTree>
    <p:extLst>
      <p:ext uri="{BB962C8B-B14F-4D97-AF65-F5344CB8AC3E}">
        <p14:creationId xmlns:p14="http://schemas.microsoft.com/office/powerpoint/2010/main" val="2136413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a:t>k-means</a:t>
            </a:r>
            <a:endParaRPr lang="en-US" dirty="0"/>
          </a:p>
        </p:txBody>
      </p:sp>
      <p:pic>
        <p:nvPicPr>
          <p:cNvPr id="3" name="Picture 2">
            <a:extLst>
              <a:ext uri="{FF2B5EF4-FFF2-40B4-BE49-F238E27FC236}">
                <a16:creationId xmlns:a16="http://schemas.microsoft.com/office/drawing/2014/main" id="{D7A8169F-F6D8-5F4F-BD68-537CE2231704}"/>
              </a:ext>
            </a:extLst>
          </p:cNvPr>
          <p:cNvPicPr>
            <a:picLocks noChangeAspect="1"/>
          </p:cNvPicPr>
          <p:nvPr/>
        </p:nvPicPr>
        <p:blipFill>
          <a:blip r:embed="rId2"/>
          <a:stretch>
            <a:fillRect/>
          </a:stretch>
        </p:blipFill>
        <p:spPr>
          <a:xfrm>
            <a:off x="1301750" y="1923288"/>
            <a:ext cx="9588500" cy="4572000"/>
          </a:xfrm>
          <a:prstGeom prst="rect">
            <a:avLst/>
          </a:prstGeom>
        </p:spPr>
      </p:pic>
      <p:sp>
        <p:nvSpPr>
          <p:cNvPr id="5" name="TextBox 4">
            <a:extLst>
              <a:ext uri="{FF2B5EF4-FFF2-40B4-BE49-F238E27FC236}">
                <a16:creationId xmlns:a16="http://schemas.microsoft.com/office/drawing/2014/main" id="{6506E229-F057-004C-93F5-C847081DBF70}"/>
              </a:ext>
            </a:extLst>
          </p:cNvPr>
          <p:cNvSpPr txBox="1"/>
          <p:nvPr/>
        </p:nvSpPr>
        <p:spPr>
          <a:xfrm>
            <a:off x="1487424" y="1553956"/>
            <a:ext cx="1731264" cy="369332"/>
          </a:xfrm>
          <a:prstGeom prst="rect">
            <a:avLst/>
          </a:prstGeom>
          <a:noFill/>
        </p:spPr>
        <p:txBody>
          <a:bodyPr wrap="square" rtlCol="0">
            <a:spAutoFit/>
          </a:bodyPr>
          <a:lstStyle/>
          <a:p>
            <a:r>
              <a:rPr lang="en-US" dirty="0"/>
              <a:t>2</a:t>
            </a:r>
            <a:r>
              <a:rPr lang="en-US" baseline="30000" dirty="0"/>
              <a:t>nd</a:t>
            </a:r>
            <a:r>
              <a:rPr lang="en-US" dirty="0"/>
              <a:t> point:</a:t>
            </a:r>
          </a:p>
        </p:txBody>
      </p:sp>
    </p:spTree>
    <p:extLst>
      <p:ext uri="{BB962C8B-B14F-4D97-AF65-F5344CB8AC3E}">
        <p14:creationId xmlns:p14="http://schemas.microsoft.com/office/powerpoint/2010/main" val="4231500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3BC19-A980-BC47-BE15-24E31EA6536A}"/>
              </a:ext>
            </a:extLst>
          </p:cNvPr>
          <p:cNvSpPr>
            <a:spLocks noGrp="1"/>
          </p:cNvSpPr>
          <p:nvPr>
            <p:ph type="title"/>
          </p:nvPr>
        </p:nvSpPr>
        <p:spPr/>
        <p:txBody>
          <a:bodyPr/>
          <a:lstStyle/>
          <a:p>
            <a:r>
              <a:rPr lang="en-US" dirty="0"/>
              <a:t>Classic Computation:</a:t>
            </a:r>
            <a:br>
              <a:rPr lang="en-US" dirty="0"/>
            </a:br>
            <a:r>
              <a:rPr lang="en-US" dirty="0"/>
              <a:t>Input -&gt; Processing -&gt; Output</a:t>
            </a:r>
          </a:p>
        </p:txBody>
      </p:sp>
      <p:pic>
        <p:nvPicPr>
          <p:cNvPr id="4" name="Content Placeholder 3">
            <a:extLst>
              <a:ext uri="{FF2B5EF4-FFF2-40B4-BE49-F238E27FC236}">
                <a16:creationId xmlns:a16="http://schemas.microsoft.com/office/drawing/2014/main" id="{B21AACD5-50F3-8846-AB68-15D6190C7367}"/>
              </a:ext>
            </a:extLst>
          </p:cNvPr>
          <p:cNvPicPr>
            <a:picLocks noGrp="1" noChangeAspect="1"/>
          </p:cNvPicPr>
          <p:nvPr>
            <p:ph idx="1"/>
          </p:nvPr>
        </p:nvPicPr>
        <p:blipFill>
          <a:blip r:embed="rId2"/>
          <a:stretch>
            <a:fillRect/>
          </a:stretch>
        </p:blipFill>
        <p:spPr>
          <a:xfrm>
            <a:off x="2564371" y="2237710"/>
            <a:ext cx="6007100" cy="3403600"/>
          </a:xfrm>
          <a:prstGeom prst="rect">
            <a:avLst/>
          </a:prstGeom>
        </p:spPr>
      </p:pic>
      <p:sp>
        <p:nvSpPr>
          <p:cNvPr id="5" name="5-point Star 4">
            <a:extLst>
              <a:ext uri="{FF2B5EF4-FFF2-40B4-BE49-F238E27FC236}">
                <a16:creationId xmlns:a16="http://schemas.microsoft.com/office/drawing/2014/main" id="{2328D821-0C9E-5249-A563-E0E44E6BAA52}"/>
              </a:ext>
            </a:extLst>
          </p:cNvPr>
          <p:cNvSpPr/>
          <p:nvPr/>
        </p:nvSpPr>
        <p:spPr>
          <a:xfrm>
            <a:off x="2590715" y="3605877"/>
            <a:ext cx="738145" cy="66726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a:extLst>
              <a:ext uri="{FF2B5EF4-FFF2-40B4-BE49-F238E27FC236}">
                <a16:creationId xmlns:a16="http://schemas.microsoft.com/office/drawing/2014/main" id="{341BF701-753E-224B-B18D-B6CC346E56AA}"/>
              </a:ext>
            </a:extLst>
          </p:cNvPr>
          <p:cNvSpPr/>
          <p:nvPr/>
        </p:nvSpPr>
        <p:spPr>
          <a:xfrm>
            <a:off x="7952774" y="3429000"/>
            <a:ext cx="738145" cy="66726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E1A6B2ED-AAFD-544F-910A-3E4D61D9882B}"/>
              </a:ext>
            </a:extLst>
          </p:cNvPr>
          <p:cNvSpPr/>
          <p:nvPr/>
        </p:nvSpPr>
        <p:spPr>
          <a:xfrm>
            <a:off x="7952774" y="4201522"/>
            <a:ext cx="738145" cy="66726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717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a:t>k-means</a:t>
            </a:r>
            <a:endParaRPr lang="en-US" dirty="0"/>
          </a:p>
        </p:txBody>
      </p:sp>
      <p:pic>
        <p:nvPicPr>
          <p:cNvPr id="4" name="Picture 3">
            <a:extLst>
              <a:ext uri="{FF2B5EF4-FFF2-40B4-BE49-F238E27FC236}">
                <a16:creationId xmlns:a16="http://schemas.microsoft.com/office/drawing/2014/main" id="{8F49FEF7-8A77-6E43-9492-F7BCB38F7FB6}"/>
              </a:ext>
            </a:extLst>
          </p:cNvPr>
          <p:cNvPicPr>
            <a:picLocks noChangeAspect="1"/>
          </p:cNvPicPr>
          <p:nvPr/>
        </p:nvPicPr>
        <p:blipFill>
          <a:blip r:embed="rId2"/>
          <a:stretch>
            <a:fillRect/>
          </a:stretch>
        </p:blipFill>
        <p:spPr>
          <a:xfrm>
            <a:off x="1485900" y="2226056"/>
            <a:ext cx="9220200" cy="2844800"/>
          </a:xfrm>
          <a:prstGeom prst="rect">
            <a:avLst/>
          </a:prstGeom>
        </p:spPr>
      </p:pic>
    </p:spTree>
    <p:extLst>
      <p:ext uri="{BB962C8B-B14F-4D97-AF65-F5344CB8AC3E}">
        <p14:creationId xmlns:p14="http://schemas.microsoft.com/office/powerpoint/2010/main" val="28953993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a:t>k-means</a:t>
            </a:r>
            <a:endParaRPr lang="en-US" dirty="0"/>
          </a:p>
        </p:txBody>
      </p:sp>
      <p:pic>
        <p:nvPicPr>
          <p:cNvPr id="3" name="Picture 2">
            <a:extLst>
              <a:ext uri="{FF2B5EF4-FFF2-40B4-BE49-F238E27FC236}">
                <a16:creationId xmlns:a16="http://schemas.microsoft.com/office/drawing/2014/main" id="{0BED0885-CB39-954E-814F-5E1967D7BD9B}"/>
              </a:ext>
            </a:extLst>
          </p:cNvPr>
          <p:cNvPicPr>
            <a:picLocks noChangeAspect="1"/>
          </p:cNvPicPr>
          <p:nvPr/>
        </p:nvPicPr>
        <p:blipFill>
          <a:blip r:embed="rId2"/>
          <a:stretch>
            <a:fillRect/>
          </a:stretch>
        </p:blipFill>
        <p:spPr>
          <a:xfrm>
            <a:off x="1524000" y="1797050"/>
            <a:ext cx="9144000" cy="3263900"/>
          </a:xfrm>
          <a:prstGeom prst="rect">
            <a:avLst/>
          </a:prstGeom>
        </p:spPr>
      </p:pic>
    </p:spTree>
    <p:extLst>
      <p:ext uri="{BB962C8B-B14F-4D97-AF65-F5344CB8AC3E}">
        <p14:creationId xmlns:p14="http://schemas.microsoft.com/office/powerpoint/2010/main" val="37586601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a:t>k-means</a:t>
            </a:r>
            <a:endParaRPr lang="en-US" dirty="0"/>
          </a:p>
        </p:txBody>
      </p:sp>
      <p:pic>
        <p:nvPicPr>
          <p:cNvPr id="4" name="Picture 3">
            <a:extLst>
              <a:ext uri="{FF2B5EF4-FFF2-40B4-BE49-F238E27FC236}">
                <a16:creationId xmlns:a16="http://schemas.microsoft.com/office/drawing/2014/main" id="{763C6C8C-3C26-904A-8F9B-952D8E79C1EF}"/>
              </a:ext>
            </a:extLst>
          </p:cNvPr>
          <p:cNvPicPr>
            <a:picLocks noChangeAspect="1"/>
          </p:cNvPicPr>
          <p:nvPr/>
        </p:nvPicPr>
        <p:blipFill>
          <a:blip r:embed="rId2"/>
          <a:stretch>
            <a:fillRect/>
          </a:stretch>
        </p:blipFill>
        <p:spPr>
          <a:xfrm>
            <a:off x="1543050" y="2200402"/>
            <a:ext cx="9105900" cy="3822700"/>
          </a:xfrm>
          <a:prstGeom prst="rect">
            <a:avLst/>
          </a:prstGeom>
        </p:spPr>
      </p:pic>
      <p:sp>
        <p:nvSpPr>
          <p:cNvPr id="5" name="TextBox 4">
            <a:extLst>
              <a:ext uri="{FF2B5EF4-FFF2-40B4-BE49-F238E27FC236}">
                <a16:creationId xmlns:a16="http://schemas.microsoft.com/office/drawing/2014/main" id="{DC3F5579-5C12-E64C-AB71-E6AB318D7012}"/>
              </a:ext>
            </a:extLst>
          </p:cNvPr>
          <p:cNvSpPr txBox="1"/>
          <p:nvPr/>
        </p:nvSpPr>
        <p:spPr>
          <a:xfrm>
            <a:off x="1645920" y="1499616"/>
            <a:ext cx="5510784" cy="369332"/>
          </a:xfrm>
          <a:prstGeom prst="rect">
            <a:avLst/>
          </a:prstGeom>
          <a:noFill/>
        </p:spPr>
        <p:txBody>
          <a:bodyPr wrap="square" rtlCol="0">
            <a:spAutoFit/>
          </a:bodyPr>
          <a:lstStyle/>
          <a:p>
            <a:r>
              <a:rPr lang="en-US" dirty="0"/>
              <a:t>Point by point, use the means to choose the cluster</a:t>
            </a:r>
          </a:p>
        </p:txBody>
      </p:sp>
    </p:spTree>
    <p:extLst>
      <p:ext uri="{BB962C8B-B14F-4D97-AF65-F5344CB8AC3E}">
        <p14:creationId xmlns:p14="http://schemas.microsoft.com/office/powerpoint/2010/main" val="30397144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a:t>k-means</a:t>
            </a:r>
            <a:endParaRPr lang="en-US" dirty="0"/>
          </a:p>
        </p:txBody>
      </p:sp>
      <p:pic>
        <p:nvPicPr>
          <p:cNvPr id="3" name="Picture 2">
            <a:extLst>
              <a:ext uri="{FF2B5EF4-FFF2-40B4-BE49-F238E27FC236}">
                <a16:creationId xmlns:a16="http://schemas.microsoft.com/office/drawing/2014/main" id="{AF574180-7868-CE47-9612-513CD21E0AA2}"/>
              </a:ext>
            </a:extLst>
          </p:cNvPr>
          <p:cNvPicPr>
            <a:picLocks noChangeAspect="1"/>
          </p:cNvPicPr>
          <p:nvPr/>
        </p:nvPicPr>
        <p:blipFill>
          <a:blip r:embed="rId2"/>
          <a:stretch>
            <a:fillRect/>
          </a:stretch>
        </p:blipFill>
        <p:spPr>
          <a:xfrm>
            <a:off x="1485900" y="2266442"/>
            <a:ext cx="9220200" cy="3568700"/>
          </a:xfrm>
          <a:prstGeom prst="rect">
            <a:avLst/>
          </a:prstGeom>
        </p:spPr>
      </p:pic>
    </p:spTree>
    <p:extLst>
      <p:ext uri="{BB962C8B-B14F-4D97-AF65-F5344CB8AC3E}">
        <p14:creationId xmlns:p14="http://schemas.microsoft.com/office/powerpoint/2010/main" val="36932228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a:t>k-means</a:t>
            </a:r>
            <a:endParaRPr lang="en-US" dirty="0"/>
          </a:p>
        </p:txBody>
      </p:sp>
      <p:pic>
        <p:nvPicPr>
          <p:cNvPr id="4" name="Picture 3">
            <a:extLst>
              <a:ext uri="{FF2B5EF4-FFF2-40B4-BE49-F238E27FC236}">
                <a16:creationId xmlns:a16="http://schemas.microsoft.com/office/drawing/2014/main" id="{CC0DB325-85D2-0E4A-8B1A-7BC56A2D4A9A}"/>
              </a:ext>
            </a:extLst>
          </p:cNvPr>
          <p:cNvPicPr>
            <a:picLocks noChangeAspect="1"/>
          </p:cNvPicPr>
          <p:nvPr/>
        </p:nvPicPr>
        <p:blipFill>
          <a:blip r:embed="rId2"/>
          <a:stretch>
            <a:fillRect/>
          </a:stretch>
        </p:blipFill>
        <p:spPr>
          <a:xfrm>
            <a:off x="1587500" y="1724406"/>
            <a:ext cx="9017000" cy="3848100"/>
          </a:xfrm>
          <a:prstGeom prst="rect">
            <a:avLst/>
          </a:prstGeom>
        </p:spPr>
      </p:pic>
    </p:spTree>
    <p:extLst>
      <p:ext uri="{BB962C8B-B14F-4D97-AF65-F5344CB8AC3E}">
        <p14:creationId xmlns:p14="http://schemas.microsoft.com/office/powerpoint/2010/main" val="33020883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a:t>k-means</a:t>
            </a:r>
            <a:endParaRPr lang="en-US" dirty="0"/>
          </a:p>
        </p:txBody>
      </p:sp>
      <p:pic>
        <p:nvPicPr>
          <p:cNvPr id="3" name="Picture 2">
            <a:extLst>
              <a:ext uri="{FF2B5EF4-FFF2-40B4-BE49-F238E27FC236}">
                <a16:creationId xmlns:a16="http://schemas.microsoft.com/office/drawing/2014/main" id="{D9273F13-F368-2E4C-B07F-BACF8EAFBDF3}"/>
              </a:ext>
            </a:extLst>
          </p:cNvPr>
          <p:cNvPicPr>
            <a:picLocks noChangeAspect="1"/>
          </p:cNvPicPr>
          <p:nvPr/>
        </p:nvPicPr>
        <p:blipFill>
          <a:blip r:embed="rId2"/>
          <a:stretch>
            <a:fillRect/>
          </a:stretch>
        </p:blipFill>
        <p:spPr>
          <a:xfrm>
            <a:off x="1568450" y="2124456"/>
            <a:ext cx="9055100" cy="2438400"/>
          </a:xfrm>
          <a:prstGeom prst="rect">
            <a:avLst/>
          </a:prstGeom>
        </p:spPr>
      </p:pic>
    </p:spTree>
    <p:extLst>
      <p:ext uri="{BB962C8B-B14F-4D97-AF65-F5344CB8AC3E}">
        <p14:creationId xmlns:p14="http://schemas.microsoft.com/office/powerpoint/2010/main" val="21849201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a:t>k-means</a:t>
            </a:r>
            <a:endParaRPr lang="en-US" dirty="0"/>
          </a:p>
        </p:txBody>
      </p:sp>
      <p:pic>
        <p:nvPicPr>
          <p:cNvPr id="4" name="Picture 3">
            <a:extLst>
              <a:ext uri="{FF2B5EF4-FFF2-40B4-BE49-F238E27FC236}">
                <a16:creationId xmlns:a16="http://schemas.microsoft.com/office/drawing/2014/main" id="{41F5B01F-4CD1-A240-8968-8AD7B78AB9F0}"/>
              </a:ext>
            </a:extLst>
          </p:cNvPr>
          <p:cNvPicPr>
            <a:picLocks noChangeAspect="1"/>
          </p:cNvPicPr>
          <p:nvPr/>
        </p:nvPicPr>
        <p:blipFill>
          <a:blip r:embed="rId2"/>
          <a:stretch>
            <a:fillRect/>
          </a:stretch>
        </p:blipFill>
        <p:spPr>
          <a:xfrm>
            <a:off x="1625600" y="1298575"/>
            <a:ext cx="8940800" cy="5346700"/>
          </a:xfrm>
          <a:prstGeom prst="rect">
            <a:avLst/>
          </a:prstGeom>
        </p:spPr>
      </p:pic>
      <p:pic>
        <p:nvPicPr>
          <p:cNvPr id="5" name="Picture 4">
            <a:extLst>
              <a:ext uri="{FF2B5EF4-FFF2-40B4-BE49-F238E27FC236}">
                <a16:creationId xmlns:a16="http://schemas.microsoft.com/office/drawing/2014/main" id="{73FA5698-3838-0247-9E85-229533E02A3C}"/>
              </a:ext>
            </a:extLst>
          </p:cNvPr>
          <p:cNvPicPr>
            <a:picLocks noChangeAspect="1"/>
          </p:cNvPicPr>
          <p:nvPr/>
        </p:nvPicPr>
        <p:blipFill>
          <a:blip r:embed="rId3"/>
          <a:stretch>
            <a:fillRect/>
          </a:stretch>
        </p:blipFill>
        <p:spPr>
          <a:xfrm>
            <a:off x="9660128" y="4264660"/>
            <a:ext cx="2235200" cy="2451100"/>
          </a:xfrm>
          <a:prstGeom prst="rect">
            <a:avLst/>
          </a:prstGeom>
        </p:spPr>
      </p:pic>
    </p:spTree>
    <p:extLst>
      <p:ext uri="{BB962C8B-B14F-4D97-AF65-F5344CB8AC3E}">
        <p14:creationId xmlns:p14="http://schemas.microsoft.com/office/powerpoint/2010/main" val="7826801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a:t>k-means</a:t>
            </a:r>
            <a:endParaRPr lang="en-US" dirty="0"/>
          </a:p>
        </p:txBody>
      </p:sp>
      <p:pic>
        <p:nvPicPr>
          <p:cNvPr id="3" name="Picture 2">
            <a:extLst>
              <a:ext uri="{FF2B5EF4-FFF2-40B4-BE49-F238E27FC236}">
                <a16:creationId xmlns:a16="http://schemas.microsoft.com/office/drawing/2014/main" id="{21302CAB-5FE4-F240-B013-6954AA6C1B94}"/>
              </a:ext>
            </a:extLst>
          </p:cNvPr>
          <p:cNvPicPr>
            <a:picLocks noChangeAspect="1"/>
          </p:cNvPicPr>
          <p:nvPr/>
        </p:nvPicPr>
        <p:blipFill>
          <a:blip r:embed="rId2"/>
          <a:stretch>
            <a:fillRect/>
          </a:stretch>
        </p:blipFill>
        <p:spPr>
          <a:xfrm>
            <a:off x="1524000" y="1911350"/>
            <a:ext cx="9144000" cy="3035300"/>
          </a:xfrm>
          <a:prstGeom prst="rect">
            <a:avLst/>
          </a:prstGeom>
        </p:spPr>
      </p:pic>
    </p:spTree>
    <p:extLst>
      <p:ext uri="{BB962C8B-B14F-4D97-AF65-F5344CB8AC3E}">
        <p14:creationId xmlns:p14="http://schemas.microsoft.com/office/powerpoint/2010/main" val="31880809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a:t>k-means</a:t>
            </a:r>
            <a:endParaRPr lang="en-US" dirty="0"/>
          </a:p>
        </p:txBody>
      </p:sp>
      <p:sp>
        <p:nvSpPr>
          <p:cNvPr id="4" name="TextBox 3">
            <a:extLst>
              <a:ext uri="{FF2B5EF4-FFF2-40B4-BE49-F238E27FC236}">
                <a16:creationId xmlns:a16="http://schemas.microsoft.com/office/drawing/2014/main" id="{632B54E5-FBA6-394B-86DE-50A3FA3D009F}"/>
              </a:ext>
            </a:extLst>
          </p:cNvPr>
          <p:cNvSpPr txBox="1"/>
          <p:nvPr/>
        </p:nvSpPr>
        <p:spPr>
          <a:xfrm>
            <a:off x="4508156" y="4596714"/>
            <a:ext cx="2928552" cy="369332"/>
          </a:xfrm>
          <a:prstGeom prst="rect">
            <a:avLst/>
          </a:prstGeom>
          <a:noFill/>
        </p:spPr>
        <p:txBody>
          <a:bodyPr wrap="square" rtlCol="0">
            <a:spAutoFit/>
          </a:bodyPr>
          <a:lstStyle/>
          <a:p>
            <a:pPr algn="ctr"/>
            <a:r>
              <a:rPr lang="en-US" dirty="0"/>
              <a:t>Again again</a:t>
            </a:r>
          </a:p>
        </p:txBody>
      </p:sp>
      <p:pic>
        <p:nvPicPr>
          <p:cNvPr id="5" name="Picture 4">
            <a:extLst>
              <a:ext uri="{FF2B5EF4-FFF2-40B4-BE49-F238E27FC236}">
                <a16:creationId xmlns:a16="http://schemas.microsoft.com/office/drawing/2014/main" id="{473220DF-AAAC-4E48-B76B-92FF0AA9D21A}"/>
              </a:ext>
            </a:extLst>
          </p:cNvPr>
          <p:cNvPicPr>
            <a:picLocks noChangeAspect="1"/>
          </p:cNvPicPr>
          <p:nvPr/>
        </p:nvPicPr>
        <p:blipFill>
          <a:blip r:embed="rId2"/>
          <a:stretch>
            <a:fillRect/>
          </a:stretch>
        </p:blipFill>
        <p:spPr>
          <a:xfrm>
            <a:off x="4405183" y="2199503"/>
            <a:ext cx="2895600" cy="2286000"/>
          </a:xfrm>
          <a:prstGeom prst="rect">
            <a:avLst/>
          </a:prstGeom>
        </p:spPr>
      </p:pic>
      <p:sp>
        <p:nvSpPr>
          <p:cNvPr id="6" name="TextBox 5">
            <a:extLst>
              <a:ext uri="{FF2B5EF4-FFF2-40B4-BE49-F238E27FC236}">
                <a16:creationId xmlns:a16="http://schemas.microsoft.com/office/drawing/2014/main" id="{5D6F57DD-EF8B-AE4F-93EF-3D20D7DF8EA7}"/>
              </a:ext>
            </a:extLst>
          </p:cNvPr>
          <p:cNvSpPr txBox="1"/>
          <p:nvPr/>
        </p:nvSpPr>
        <p:spPr>
          <a:xfrm>
            <a:off x="9008076" y="5795319"/>
            <a:ext cx="2631989" cy="923330"/>
          </a:xfrm>
          <a:prstGeom prst="rect">
            <a:avLst/>
          </a:prstGeom>
          <a:noFill/>
        </p:spPr>
        <p:txBody>
          <a:bodyPr wrap="square" rtlCol="0">
            <a:spAutoFit/>
          </a:bodyPr>
          <a:lstStyle/>
          <a:p>
            <a:r>
              <a:rPr lang="en-IE" dirty="0"/>
              <a:t>Computers are </a:t>
            </a:r>
            <a:r>
              <a:rPr lang="en-IE" b="1" dirty="0"/>
              <a:t>good</a:t>
            </a:r>
            <a:r>
              <a:rPr lang="en-IE" dirty="0"/>
              <a:t> at things like repetitive tasks and parallel processing</a:t>
            </a:r>
            <a:endParaRPr lang="en-US" dirty="0"/>
          </a:p>
        </p:txBody>
      </p:sp>
      <p:pic>
        <p:nvPicPr>
          <p:cNvPr id="7" name="Picture 6">
            <a:extLst>
              <a:ext uri="{FF2B5EF4-FFF2-40B4-BE49-F238E27FC236}">
                <a16:creationId xmlns:a16="http://schemas.microsoft.com/office/drawing/2014/main" id="{F2BDFE74-4999-9440-B064-422645F7619E}"/>
              </a:ext>
            </a:extLst>
          </p:cNvPr>
          <p:cNvPicPr>
            <a:picLocks noChangeAspect="1"/>
          </p:cNvPicPr>
          <p:nvPr/>
        </p:nvPicPr>
        <p:blipFill>
          <a:blip r:embed="rId3"/>
          <a:stretch>
            <a:fillRect/>
          </a:stretch>
        </p:blipFill>
        <p:spPr>
          <a:xfrm>
            <a:off x="8877643" y="3784430"/>
            <a:ext cx="2641600" cy="1993900"/>
          </a:xfrm>
          <a:prstGeom prst="rect">
            <a:avLst/>
          </a:prstGeom>
        </p:spPr>
      </p:pic>
    </p:spTree>
    <p:extLst>
      <p:ext uri="{BB962C8B-B14F-4D97-AF65-F5344CB8AC3E}">
        <p14:creationId xmlns:p14="http://schemas.microsoft.com/office/powerpoint/2010/main" val="33579959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a:t>k-means</a:t>
            </a:r>
            <a:endParaRPr lang="en-US" dirty="0"/>
          </a:p>
        </p:txBody>
      </p:sp>
      <p:pic>
        <p:nvPicPr>
          <p:cNvPr id="3" name="Picture 2">
            <a:extLst>
              <a:ext uri="{FF2B5EF4-FFF2-40B4-BE49-F238E27FC236}">
                <a16:creationId xmlns:a16="http://schemas.microsoft.com/office/drawing/2014/main" id="{A7CC0409-EA69-5548-9727-CA9CE9F001C6}"/>
              </a:ext>
            </a:extLst>
          </p:cNvPr>
          <p:cNvPicPr>
            <a:picLocks noChangeAspect="1"/>
          </p:cNvPicPr>
          <p:nvPr/>
        </p:nvPicPr>
        <p:blipFill>
          <a:blip r:embed="rId2"/>
          <a:stretch>
            <a:fillRect/>
          </a:stretch>
        </p:blipFill>
        <p:spPr>
          <a:xfrm>
            <a:off x="1616847" y="1565556"/>
            <a:ext cx="9131300" cy="5080000"/>
          </a:xfrm>
          <a:prstGeom prst="rect">
            <a:avLst/>
          </a:prstGeom>
        </p:spPr>
      </p:pic>
    </p:spTree>
    <p:extLst>
      <p:ext uri="{BB962C8B-B14F-4D97-AF65-F5344CB8AC3E}">
        <p14:creationId xmlns:p14="http://schemas.microsoft.com/office/powerpoint/2010/main" val="3966846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p:txBody>
          <a:bodyPr/>
          <a:lstStyle/>
          <a:p>
            <a:r>
              <a:rPr lang="en-US" dirty="0"/>
              <a:t>E.g. : one fifth (20%) of taxes to the King</a:t>
            </a:r>
          </a:p>
        </p:txBody>
      </p:sp>
      <p:pic>
        <p:nvPicPr>
          <p:cNvPr id="1030" name="Picture 6" descr="Cartoon king holding a golden scepter - 42505485">
            <a:extLst>
              <a:ext uri="{FF2B5EF4-FFF2-40B4-BE49-F238E27FC236}">
                <a16:creationId xmlns:a16="http://schemas.microsoft.com/office/drawing/2014/main" id="{52B11E6B-D801-6241-908B-1305423FCA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6530" y="3429000"/>
            <a:ext cx="2883028" cy="31926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240F9C7-4DAB-3946-94D8-25E8071CD028}"/>
              </a:ext>
            </a:extLst>
          </p:cNvPr>
          <p:cNvPicPr>
            <a:picLocks noChangeAspect="1"/>
          </p:cNvPicPr>
          <p:nvPr/>
        </p:nvPicPr>
        <p:blipFill>
          <a:blip r:embed="rId3"/>
          <a:stretch>
            <a:fillRect/>
          </a:stretch>
        </p:blipFill>
        <p:spPr>
          <a:xfrm>
            <a:off x="2251333" y="1825625"/>
            <a:ext cx="6527800" cy="3733800"/>
          </a:xfrm>
          <a:prstGeom prst="rect">
            <a:avLst/>
          </a:prstGeom>
        </p:spPr>
      </p:pic>
      <p:sp>
        <p:nvSpPr>
          <p:cNvPr id="9" name="Rectangle 8">
            <a:extLst>
              <a:ext uri="{FF2B5EF4-FFF2-40B4-BE49-F238E27FC236}">
                <a16:creationId xmlns:a16="http://schemas.microsoft.com/office/drawing/2014/main" id="{2913A998-21C9-CD44-B27D-955D0631CD7D}"/>
              </a:ext>
            </a:extLst>
          </p:cNvPr>
          <p:cNvSpPr/>
          <p:nvPr/>
        </p:nvSpPr>
        <p:spPr>
          <a:xfrm>
            <a:off x="1168808" y="3429000"/>
            <a:ext cx="1927654" cy="593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50 -&gt;</a:t>
            </a:r>
          </a:p>
        </p:txBody>
      </p:sp>
      <p:sp>
        <p:nvSpPr>
          <p:cNvPr id="13" name="Rectangle 12">
            <a:extLst>
              <a:ext uri="{FF2B5EF4-FFF2-40B4-BE49-F238E27FC236}">
                <a16:creationId xmlns:a16="http://schemas.microsoft.com/office/drawing/2014/main" id="{D4A9D359-3EA0-2F4F-A66B-93FA5FD6253B}"/>
              </a:ext>
            </a:extLst>
          </p:cNvPr>
          <p:cNvSpPr/>
          <p:nvPr/>
        </p:nvSpPr>
        <p:spPr>
          <a:xfrm>
            <a:off x="4682245" y="2835875"/>
            <a:ext cx="1323139" cy="593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Divide By 5</a:t>
            </a:r>
          </a:p>
        </p:txBody>
      </p:sp>
      <p:sp>
        <p:nvSpPr>
          <p:cNvPr id="14" name="Rectangle 13">
            <a:extLst>
              <a:ext uri="{FF2B5EF4-FFF2-40B4-BE49-F238E27FC236}">
                <a16:creationId xmlns:a16="http://schemas.microsoft.com/office/drawing/2014/main" id="{BC499BE3-94FA-214B-A19A-92C01E4629BA}"/>
              </a:ext>
            </a:extLst>
          </p:cNvPr>
          <p:cNvSpPr/>
          <p:nvPr/>
        </p:nvSpPr>
        <p:spPr>
          <a:xfrm>
            <a:off x="7934004" y="3429000"/>
            <a:ext cx="1927654" cy="593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-&gt; 10</a:t>
            </a:r>
          </a:p>
        </p:txBody>
      </p:sp>
    </p:spTree>
    <p:extLst>
      <p:ext uri="{BB962C8B-B14F-4D97-AF65-F5344CB8AC3E}">
        <p14:creationId xmlns:p14="http://schemas.microsoft.com/office/powerpoint/2010/main" val="718658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err="1"/>
              <a:t>Pokemon</a:t>
            </a:r>
            <a:r>
              <a:rPr lang="en-GB" dirty="0"/>
              <a:t> Demo</a:t>
            </a:r>
            <a:endParaRPr lang="en-US" dirty="0"/>
          </a:p>
        </p:txBody>
      </p:sp>
    </p:spTree>
    <p:extLst>
      <p:ext uri="{BB962C8B-B14F-4D97-AF65-F5344CB8AC3E}">
        <p14:creationId xmlns:p14="http://schemas.microsoft.com/office/powerpoint/2010/main" val="38762812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a:t>Picking K</a:t>
            </a:r>
            <a:endParaRPr lang="en-US" dirty="0"/>
          </a:p>
        </p:txBody>
      </p:sp>
      <p:pic>
        <p:nvPicPr>
          <p:cNvPr id="3" name="Picture 2">
            <a:extLst>
              <a:ext uri="{FF2B5EF4-FFF2-40B4-BE49-F238E27FC236}">
                <a16:creationId xmlns:a16="http://schemas.microsoft.com/office/drawing/2014/main" id="{DF83AE22-6986-6941-AFE6-AB8163295464}"/>
              </a:ext>
            </a:extLst>
          </p:cNvPr>
          <p:cNvPicPr>
            <a:picLocks noChangeAspect="1"/>
          </p:cNvPicPr>
          <p:nvPr/>
        </p:nvPicPr>
        <p:blipFill>
          <a:blip r:embed="rId2"/>
          <a:stretch>
            <a:fillRect/>
          </a:stretch>
        </p:blipFill>
        <p:spPr>
          <a:xfrm>
            <a:off x="2108200" y="1375056"/>
            <a:ext cx="7975600" cy="5270500"/>
          </a:xfrm>
          <a:prstGeom prst="rect">
            <a:avLst/>
          </a:prstGeom>
        </p:spPr>
      </p:pic>
    </p:spTree>
    <p:extLst>
      <p:ext uri="{BB962C8B-B14F-4D97-AF65-F5344CB8AC3E}">
        <p14:creationId xmlns:p14="http://schemas.microsoft.com/office/powerpoint/2010/main" val="39026951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a:bodyPr>
          <a:lstStyle/>
          <a:p>
            <a:r>
              <a:rPr lang="en-US" dirty="0"/>
              <a:t>Euclidean distance</a:t>
            </a:r>
          </a:p>
        </p:txBody>
      </p:sp>
      <p:pic>
        <p:nvPicPr>
          <p:cNvPr id="4" name="Picture 3">
            <a:extLst>
              <a:ext uri="{FF2B5EF4-FFF2-40B4-BE49-F238E27FC236}">
                <a16:creationId xmlns:a16="http://schemas.microsoft.com/office/drawing/2014/main" id="{A4823522-CBDE-454E-854C-C6E2D00D881A}"/>
              </a:ext>
            </a:extLst>
          </p:cNvPr>
          <p:cNvPicPr>
            <a:picLocks noChangeAspect="1"/>
          </p:cNvPicPr>
          <p:nvPr/>
        </p:nvPicPr>
        <p:blipFill>
          <a:blip r:embed="rId2"/>
          <a:stretch>
            <a:fillRect/>
          </a:stretch>
        </p:blipFill>
        <p:spPr>
          <a:xfrm>
            <a:off x="1879600" y="1298575"/>
            <a:ext cx="8432800" cy="5283200"/>
          </a:xfrm>
          <a:prstGeom prst="rect">
            <a:avLst/>
          </a:prstGeom>
        </p:spPr>
      </p:pic>
    </p:spTree>
    <p:extLst>
      <p:ext uri="{BB962C8B-B14F-4D97-AF65-F5344CB8AC3E}">
        <p14:creationId xmlns:p14="http://schemas.microsoft.com/office/powerpoint/2010/main" val="1567790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94BD3-81F9-EA42-A663-CD01BA60E1D8}"/>
              </a:ext>
            </a:extLst>
          </p:cNvPr>
          <p:cNvSpPr>
            <a:spLocks noGrp="1"/>
          </p:cNvSpPr>
          <p:nvPr>
            <p:ph type="title"/>
          </p:nvPr>
        </p:nvSpPr>
        <p:spPr/>
        <p:txBody>
          <a:bodyPr/>
          <a:lstStyle/>
          <a:p>
            <a:r>
              <a:rPr lang="en-US" dirty="0"/>
              <a:t>Insights about Square</a:t>
            </a:r>
          </a:p>
        </p:txBody>
      </p:sp>
      <p:pic>
        <p:nvPicPr>
          <p:cNvPr id="3" name="Picture 2">
            <a:extLst>
              <a:ext uri="{FF2B5EF4-FFF2-40B4-BE49-F238E27FC236}">
                <a16:creationId xmlns:a16="http://schemas.microsoft.com/office/drawing/2014/main" id="{3483362F-0018-B349-8082-3DCE287748E0}"/>
              </a:ext>
            </a:extLst>
          </p:cNvPr>
          <p:cNvPicPr>
            <a:picLocks noChangeAspect="1"/>
          </p:cNvPicPr>
          <p:nvPr/>
        </p:nvPicPr>
        <p:blipFill>
          <a:blip r:embed="rId2"/>
          <a:stretch>
            <a:fillRect/>
          </a:stretch>
        </p:blipFill>
        <p:spPr>
          <a:xfrm>
            <a:off x="838200" y="2202880"/>
            <a:ext cx="7241583" cy="1515680"/>
          </a:xfrm>
          <a:prstGeom prst="rect">
            <a:avLst/>
          </a:prstGeom>
        </p:spPr>
      </p:pic>
      <p:sp>
        <p:nvSpPr>
          <p:cNvPr id="4" name="TextBox 3">
            <a:extLst>
              <a:ext uri="{FF2B5EF4-FFF2-40B4-BE49-F238E27FC236}">
                <a16:creationId xmlns:a16="http://schemas.microsoft.com/office/drawing/2014/main" id="{8CD8EC16-4B3C-8D45-85C8-94C377034D90}"/>
              </a:ext>
            </a:extLst>
          </p:cNvPr>
          <p:cNvSpPr txBox="1"/>
          <p:nvPr/>
        </p:nvSpPr>
        <p:spPr>
          <a:xfrm>
            <a:off x="1048512" y="4267200"/>
            <a:ext cx="8936736" cy="1200329"/>
          </a:xfrm>
          <a:prstGeom prst="rect">
            <a:avLst/>
          </a:prstGeom>
          <a:noFill/>
        </p:spPr>
        <p:txBody>
          <a:bodyPr wrap="square" rtlCol="0">
            <a:spAutoFit/>
          </a:bodyPr>
          <a:lstStyle/>
          <a:p>
            <a:pPr fontAlgn="base"/>
            <a:r>
              <a:rPr lang="en-IE" dirty="0"/>
              <a:t>The benefits of squaring include:</a:t>
            </a:r>
          </a:p>
          <a:p>
            <a:pPr fontAlgn="base"/>
            <a:r>
              <a:rPr lang="en-IE" dirty="0"/>
              <a:t>Squaring always gives a positive value, so the sum will not be zero.</a:t>
            </a:r>
          </a:p>
          <a:p>
            <a:pPr fontAlgn="base"/>
            <a:r>
              <a:rPr lang="en-IE" dirty="0"/>
              <a:t>Squaring emphasizes larger differences—a feature that turns out to be both good and bad (think of the effect outliers have).</a:t>
            </a:r>
          </a:p>
        </p:txBody>
      </p:sp>
    </p:spTree>
    <p:extLst>
      <p:ext uri="{BB962C8B-B14F-4D97-AF65-F5344CB8AC3E}">
        <p14:creationId xmlns:p14="http://schemas.microsoft.com/office/powerpoint/2010/main" val="36236751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94BD3-81F9-EA42-A663-CD01BA60E1D8}"/>
              </a:ext>
            </a:extLst>
          </p:cNvPr>
          <p:cNvSpPr>
            <a:spLocks noGrp="1"/>
          </p:cNvSpPr>
          <p:nvPr>
            <p:ph type="title"/>
          </p:nvPr>
        </p:nvSpPr>
        <p:spPr/>
        <p:txBody>
          <a:bodyPr/>
          <a:lstStyle/>
          <a:p>
            <a:r>
              <a:rPr lang="en-US" dirty="0"/>
              <a:t>Insights</a:t>
            </a:r>
          </a:p>
        </p:txBody>
      </p:sp>
      <p:pic>
        <p:nvPicPr>
          <p:cNvPr id="5" name="Picture 4">
            <a:extLst>
              <a:ext uri="{FF2B5EF4-FFF2-40B4-BE49-F238E27FC236}">
                <a16:creationId xmlns:a16="http://schemas.microsoft.com/office/drawing/2014/main" id="{5ABEB131-040C-3F4B-997B-9B8916D7C412}"/>
              </a:ext>
            </a:extLst>
          </p:cNvPr>
          <p:cNvPicPr>
            <a:picLocks noChangeAspect="1"/>
          </p:cNvPicPr>
          <p:nvPr/>
        </p:nvPicPr>
        <p:blipFill>
          <a:blip r:embed="rId2"/>
          <a:stretch>
            <a:fillRect/>
          </a:stretch>
        </p:blipFill>
        <p:spPr>
          <a:xfrm>
            <a:off x="3298963" y="1963254"/>
            <a:ext cx="4533900" cy="3594100"/>
          </a:xfrm>
          <a:prstGeom prst="rect">
            <a:avLst/>
          </a:prstGeom>
        </p:spPr>
      </p:pic>
    </p:spTree>
    <p:extLst>
      <p:ext uri="{BB962C8B-B14F-4D97-AF65-F5344CB8AC3E}">
        <p14:creationId xmlns:p14="http://schemas.microsoft.com/office/powerpoint/2010/main" val="1004208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127516"/>
            <a:ext cx="10515600" cy="1460500"/>
          </a:xfrm>
        </p:spPr>
        <p:txBody>
          <a:bodyPr>
            <a:normAutofit fontScale="90000"/>
          </a:bodyPr>
          <a:lstStyle/>
          <a:p>
            <a:br>
              <a:rPr lang="en-US" dirty="0"/>
            </a:br>
            <a:r>
              <a:rPr lang="en-US" dirty="0"/>
              <a:t>E.g. : </a:t>
            </a:r>
            <a:r>
              <a:rPr lang="en-IE" dirty="0"/>
              <a:t>BMR or </a:t>
            </a:r>
            <a:r>
              <a:rPr lang="en-IE" b="1" dirty="0"/>
              <a:t>B</a:t>
            </a:r>
            <a:r>
              <a:rPr lang="en-IE" dirty="0"/>
              <a:t>asal </a:t>
            </a:r>
            <a:r>
              <a:rPr lang="en-IE" b="1" dirty="0"/>
              <a:t>M</a:t>
            </a:r>
            <a:r>
              <a:rPr lang="en-IE" dirty="0"/>
              <a:t>etabolic </a:t>
            </a:r>
            <a:r>
              <a:rPr lang="en-IE" b="1" dirty="0"/>
              <a:t>R</a:t>
            </a:r>
            <a:r>
              <a:rPr lang="en-IE" dirty="0"/>
              <a:t>ate, is the number of calories you burn when your body is at rest.</a:t>
            </a:r>
            <a:br>
              <a:rPr lang="en-IE" dirty="0"/>
            </a:br>
            <a:endParaRPr lang="en-US" dirty="0"/>
          </a:p>
        </p:txBody>
      </p:sp>
      <p:pic>
        <p:nvPicPr>
          <p:cNvPr id="5" name="Picture 4">
            <a:extLst>
              <a:ext uri="{FF2B5EF4-FFF2-40B4-BE49-F238E27FC236}">
                <a16:creationId xmlns:a16="http://schemas.microsoft.com/office/drawing/2014/main" id="{4240F9C7-4DAB-3946-94D8-25E8071CD028}"/>
              </a:ext>
            </a:extLst>
          </p:cNvPr>
          <p:cNvPicPr>
            <a:picLocks noChangeAspect="1"/>
          </p:cNvPicPr>
          <p:nvPr/>
        </p:nvPicPr>
        <p:blipFill>
          <a:blip r:embed="rId2"/>
          <a:stretch>
            <a:fillRect/>
          </a:stretch>
        </p:blipFill>
        <p:spPr>
          <a:xfrm>
            <a:off x="2251333" y="1825625"/>
            <a:ext cx="6527800" cy="3733800"/>
          </a:xfrm>
          <a:prstGeom prst="rect">
            <a:avLst/>
          </a:prstGeom>
        </p:spPr>
      </p:pic>
      <p:pic>
        <p:nvPicPr>
          <p:cNvPr id="4" name="Picture 3">
            <a:extLst>
              <a:ext uri="{FF2B5EF4-FFF2-40B4-BE49-F238E27FC236}">
                <a16:creationId xmlns:a16="http://schemas.microsoft.com/office/drawing/2014/main" id="{1281351E-E0F8-9143-9813-2364DCB85966}"/>
              </a:ext>
            </a:extLst>
          </p:cNvPr>
          <p:cNvPicPr>
            <a:picLocks noChangeAspect="1"/>
          </p:cNvPicPr>
          <p:nvPr/>
        </p:nvPicPr>
        <p:blipFill>
          <a:blip r:embed="rId3"/>
          <a:stretch>
            <a:fillRect/>
          </a:stretch>
        </p:blipFill>
        <p:spPr>
          <a:xfrm>
            <a:off x="1908392" y="1558454"/>
            <a:ext cx="8032275" cy="1325562"/>
          </a:xfrm>
          <a:prstGeom prst="rect">
            <a:avLst/>
          </a:prstGeom>
          <a:ln>
            <a:solidFill>
              <a:schemeClr val="accent1">
                <a:lumMod val="75000"/>
              </a:schemeClr>
            </a:solidFill>
          </a:ln>
        </p:spPr>
      </p:pic>
      <p:pic>
        <p:nvPicPr>
          <p:cNvPr id="8" name="Picture 7">
            <a:extLst>
              <a:ext uri="{FF2B5EF4-FFF2-40B4-BE49-F238E27FC236}">
                <a16:creationId xmlns:a16="http://schemas.microsoft.com/office/drawing/2014/main" id="{5199867A-3063-054F-994E-48BDE5F1EBA5}"/>
              </a:ext>
            </a:extLst>
          </p:cNvPr>
          <p:cNvPicPr>
            <a:picLocks noChangeAspect="1"/>
          </p:cNvPicPr>
          <p:nvPr/>
        </p:nvPicPr>
        <p:blipFill>
          <a:blip r:embed="rId4"/>
          <a:stretch>
            <a:fillRect/>
          </a:stretch>
        </p:blipFill>
        <p:spPr>
          <a:xfrm>
            <a:off x="7030535" y="3973985"/>
            <a:ext cx="5161465" cy="2892338"/>
          </a:xfrm>
          <a:prstGeom prst="rect">
            <a:avLst/>
          </a:prstGeom>
          <a:ln>
            <a:solidFill>
              <a:schemeClr val="accent1">
                <a:lumMod val="75000"/>
              </a:schemeClr>
            </a:solidFill>
          </a:ln>
        </p:spPr>
      </p:pic>
      <p:pic>
        <p:nvPicPr>
          <p:cNvPr id="3" name="Picture 2">
            <a:extLst>
              <a:ext uri="{FF2B5EF4-FFF2-40B4-BE49-F238E27FC236}">
                <a16:creationId xmlns:a16="http://schemas.microsoft.com/office/drawing/2014/main" id="{0E31E249-A1CE-F44A-BC12-16815E0B9E45}"/>
              </a:ext>
            </a:extLst>
          </p:cNvPr>
          <p:cNvPicPr>
            <a:picLocks noChangeAspect="1"/>
          </p:cNvPicPr>
          <p:nvPr/>
        </p:nvPicPr>
        <p:blipFill>
          <a:blip r:embed="rId5"/>
          <a:stretch>
            <a:fillRect/>
          </a:stretch>
        </p:blipFill>
        <p:spPr>
          <a:xfrm>
            <a:off x="517742" y="3170282"/>
            <a:ext cx="2781300" cy="2082800"/>
          </a:xfrm>
          <a:prstGeom prst="rect">
            <a:avLst/>
          </a:prstGeom>
          <a:ln>
            <a:solidFill>
              <a:schemeClr val="accent1">
                <a:lumMod val="75000"/>
              </a:schemeClr>
            </a:solidFill>
          </a:ln>
        </p:spPr>
      </p:pic>
      <p:sp>
        <p:nvSpPr>
          <p:cNvPr id="7" name="Oval 6">
            <a:extLst>
              <a:ext uri="{FF2B5EF4-FFF2-40B4-BE49-F238E27FC236}">
                <a16:creationId xmlns:a16="http://schemas.microsoft.com/office/drawing/2014/main" id="{CD930C9A-0D57-104D-A6C1-8B209675E964}"/>
              </a:ext>
            </a:extLst>
          </p:cNvPr>
          <p:cNvSpPr/>
          <p:nvPr/>
        </p:nvSpPr>
        <p:spPr>
          <a:xfrm>
            <a:off x="7120128" y="4706112"/>
            <a:ext cx="2401824" cy="1011936"/>
          </a:xfrm>
          <a:prstGeom prst="ellipse">
            <a:avLst/>
          </a:prstGeom>
          <a:noFill/>
          <a:ln w="8572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27291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127516"/>
            <a:ext cx="10515600" cy="1460500"/>
          </a:xfrm>
        </p:spPr>
        <p:txBody>
          <a:bodyPr>
            <a:normAutofit/>
          </a:bodyPr>
          <a:lstStyle/>
          <a:p>
            <a:br>
              <a:rPr lang="en-US" dirty="0"/>
            </a:br>
            <a:r>
              <a:rPr lang="en-GB" dirty="0"/>
              <a:t>Average Acceleration</a:t>
            </a:r>
            <a:endParaRPr lang="en-US" dirty="0"/>
          </a:p>
        </p:txBody>
      </p:sp>
      <p:pic>
        <p:nvPicPr>
          <p:cNvPr id="5" name="Picture 4">
            <a:extLst>
              <a:ext uri="{FF2B5EF4-FFF2-40B4-BE49-F238E27FC236}">
                <a16:creationId xmlns:a16="http://schemas.microsoft.com/office/drawing/2014/main" id="{4240F9C7-4DAB-3946-94D8-25E8071CD028}"/>
              </a:ext>
            </a:extLst>
          </p:cNvPr>
          <p:cNvPicPr>
            <a:picLocks noChangeAspect="1"/>
          </p:cNvPicPr>
          <p:nvPr/>
        </p:nvPicPr>
        <p:blipFill>
          <a:blip r:embed="rId2"/>
          <a:stretch>
            <a:fillRect/>
          </a:stretch>
        </p:blipFill>
        <p:spPr>
          <a:xfrm>
            <a:off x="2251333" y="1825625"/>
            <a:ext cx="6527800" cy="3733800"/>
          </a:xfrm>
          <a:prstGeom prst="rect">
            <a:avLst/>
          </a:prstGeom>
        </p:spPr>
      </p:pic>
      <p:pic>
        <p:nvPicPr>
          <p:cNvPr id="6" name="Picture 5">
            <a:extLst>
              <a:ext uri="{FF2B5EF4-FFF2-40B4-BE49-F238E27FC236}">
                <a16:creationId xmlns:a16="http://schemas.microsoft.com/office/drawing/2014/main" id="{13C92896-52D7-3146-991D-91D4B6DAB5CE}"/>
              </a:ext>
            </a:extLst>
          </p:cNvPr>
          <p:cNvPicPr>
            <a:picLocks noChangeAspect="1"/>
          </p:cNvPicPr>
          <p:nvPr/>
        </p:nvPicPr>
        <p:blipFill>
          <a:blip r:embed="rId3"/>
          <a:stretch>
            <a:fillRect/>
          </a:stretch>
        </p:blipFill>
        <p:spPr>
          <a:xfrm>
            <a:off x="3584833" y="2159000"/>
            <a:ext cx="3860800" cy="1270000"/>
          </a:xfrm>
          <a:prstGeom prst="rect">
            <a:avLst/>
          </a:prstGeom>
          <a:ln w="50800">
            <a:solidFill>
              <a:schemeClr val="accent1"/>
            </a:solidFill>
          </a:ln>
        </p:spPr>
      </p:pic>
      <p:pic>
        <p:nvPicPr>
          <p:cNvPr id="9" name="Picture 8">
            <a:extLst>
              <a:ext uri="{FF2B5EF4-FFF2-40B4-BE49-F238E27FC236}">
                <a16:creationId xmlns:a16="http://schemas.microsoft.com/office/drawing/2014/main" id="{DCC55FAA-5B33-2E49-BA51-9B3B718253F1}"/>
              </a:ext>
            </a:extLst>
          </p:cNvPr>
          <p:cNvPicPr>
            <a:picLocks noChangeAspect="1"/>
          </p:cNvPicPr>
          <p:nvPr/>
        </p:nvPicPr>
        <p:blipFill>
          <a:blip r:embed="rId4"/>
          <a:stretch>
            <a:fillRect/>
          </a:stretch>
        </p:blipFill>
        <p:spPr>
          <a:xfrm>
            <a:off x="949583" y="3307664"/>
            <a:ext cx="1968500" cy="1206500"/>
          </a:xfrm>
          <a:prstGeom prst="rect">
            <a:avLst/>
          </a:prstGeom>
          <a:ln w="50800">
            <a:solidFill>
              <a:schemeClr val="accent1"/>
            </a:solidFill>
          </a:ln>
        </p:spPr>
      </p:pic>
      <p:pic>
        <p:nvPicPr>
          <p:cNvPr id="10" name="Picture 9">
            <a:extLst>
              <a:ext uri="{FF2B5EF4-FFF2-40B4-BE49-F238E27FC236}">
                <a16:creationId xmlns:a16="http://schemas.microsoft.com/office/drawing/2014/main" id="{353B2039-7B59-1549-A0E5-7D89D7E76023}"/>
              </a:ext>
            </a:extLst>
          </p:cNvPr>
          <p:cNvPicPr>
            <a:picLocks noChangeAspect="1"/>
          </p:cNvPicPr>
          <p:nvPr/>
        </p:nvPicPr>
        <p:blipFill>
          <a:blip r:embed="rId5"/>
          <a:stretch>
            <a:fillRect/>
          </a:stretch>
        </p:blipFill>
        <p:spPr>
          <a:xfrm>
            <a:off x="8075827" y="3444875"/>
            <a:ext cx="2540000" cy="495300"/>
          </a:xfrm>
          <a:prstGeom prst="rect">
            <a:avLst/>
          </a:prstGeom>
          <a:ln w="50800">
            <a:solidFill>
              <a:schemeClr val="accent1"/>
            </a:solidFill>
          </a:ln>
        </p:spPr>
      </p:pic>
    </p:spTree>
    <p:extLst>
      <p:ext uri="{BB962C8B-B14F-4D97-AF65-F5344CB8AC3E}">
        <p14:creationId xmlns:p14="http://schemas.microsoft.com/office/powerpoint/2010/main" val="2983503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a:t>House Pricing ??? What’s the function ???</a:t>
            </a:r>
            <a:endParaRPr lang="en-US" dirty="0"/>
          </a:p>
        </p:txBody>
      </p:sp>
      <p:pic>
        <p:nvPicPr>
          <p:cNvPr id="5" name="Picture 4">
            <a:extLst>
              <a:ext uri="{FF2B5EF4-FFF2-40B4-BE49-F238E27FC236}">
                <a16:creationId xmlns:a16="http://schemas.microsoft.com/office/drawing/2014/main" id="{4240F9C7-4DAB-3946-94D8-25E8071CD028}"/>
              </a:ext>
            </a:extLst>
          </p:cNvPr>
          <p:cNvPicPr>
            <a:picLocks noChangeAspect="1"/>
          </p:cNvPicPr>
          <p:nvPr/>
        </p:nvPicPr>
        <p:blipFill>
          <a:blip r:embed="rId2"/>
          <a:stretch>
            <a:fillRect/>
          </a:stretch>
        </p:blipFill>
        <p:spPr>
          <a:xfrm>
            <a:off x="2251333" y="1825625"/>
            <a:ext cx="6527800" cy="3733800"/>
          </a:xfrm>
          <a:prstGeom prst="rect">
            <a:avLst/>
          </a:prstGeom>
        </p:spPr>
      </p:pic>
      <p:sp>
        <p:nvSpPr>
          <p:cNvPr id="7" name="Rectangle 6">
            <a:extLst>
              <a:ext uri="{FF2B5EF4-FFF2-40B4-BE49-F238E27FC236}">
                <a16:creationId xmlns:a16="http://schemas.microsoft.com/office/drawing/2014/main" id="{C15C280C-00B8-7C45-B9C6-CD11E010A3A0}"/>
              </a:ext>
            </a:extLst>
          </p:cNvPr>
          <p:cNvSpPr/>
          <p:nvPr/>
        </p:nvSpPr>
        <p:spPr>
          <a:xfrm>
            <a:off x="1168808" y="2835876"/>
            <a:ext cx="1927654" cy="2267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3 Rooms</a:t>
            </a:r>
          </a:p>
          <a:p>
            <a:pPr algn="ctr"/>
            <a:r>
              <a:rPr lang="en-US" dirty="0"/>
              <a:t>* Dublin 4</a:t>
            </a:r>
          </a:p>
          <a:p>
            <a:pPr algn="ctr"/>
            <a:r>
              <a:rPr lang="en-US" dirty="0"/>
              <a:t>* 70 square meters area</a:t>
            </a:r>
          </a:p>
          <a:p>
            <a:pPr algn="ctr"/>
            <a:r>
              <a:rPr lang="en-US" dirty="0"/>
              <a:t>* New building</a:t>
            </a:r>
          </a:p>
        </p:txBody>
      </p:sp>
      <p:sp>
        <p:nvSpPr>
          <p:cNvPr id="9" name="Rectangle 8">
            <a:extLst>
              <a:ext uri="{FF2B5EF4-FFF2-40B4-BE49-F238E27FC236}">
                <a16:creationId xmlns:a16="http://schemas.microsoft.com/office/drawing/2014/main" id="{203DBEE5-2A11-C940-9212-55D8228AD571}"/>
              </a:ext>
            </a:extLst>
          </p:cNvPr>
          <p:cNvSpPr/>
          <p:nvPr/>
        </p:nvSpPr>
        <p:spPr>
          <a:xfrm>
            <a:off x="4682245" y="2835875"/>
            <a:ext cx="1323139" cy="593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72CCE4DD-6912-A14B-8CA2-458A05B060F7}"/>
              </a:ext>
            </a:extLst>
          </p:cNvPr>
          <p:cNvSpPr/>
          <p:nvPr/>
        </p:nvSpPr>
        <p:spPr>
          <a:xfrm>
            <a:off x="7934004" y="3429000"/>
            <a:ext cx="1927654" cy="593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400,000</a:t>
            </a:r>
          </a:p>
        </p:txBody>
      </p:sp>
    </p:spTree>
    <p:extLst>
      <p:ext uri="{BB962C8B-B14F-4D97-AF65-F5344CB8AC3E}">
        <p14:creationId xmlns:p14="http://schemas.microsoft.com/office/powerpoint/2010/main" val="600017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BB0CD-BFED-3E4E-BB64-0B0D92E27C1C}"/>
              </a:ext>
            </a:extLst>
          </p:cNvPr>
          <p:cNvSpPr>
            <a:spLocks noGrp="1"/>
          </p:cNvSpPr>
          <p:nvPr>
            <p:ph type="title"/>
          </p:nvPr>
        </p:nvSpPr>
        <p:spPr/>
        <p:txBody>
          <a:bodyPr/>
          <a:lstStyle/>
          <a:p>
            <a:r>
              <a:rPr lang="en-US" dirty="0"/>
              <a:t>Machine Learning</a:t>
            </a:r>
          </a:p>
        </p:txBody>
      </p:sp>
      <p:sp>
        <p:nvSpPr>
          <p:cNvPr id="3" name="Content Placeholder 2">
            <a:extLst>
              <a:ext uri="{FF2B5EF4-FFF2-40B4-BE49-F238E27FC236}">
                <a16:creationId xmlns:a16="http://schemas.microsoft.com/office/drawing/2014/main" id="{505AA9E6-79DB-0046-864E-F8EB6CBE18EE}"/>
              </a:ext>
            </a:extLst>
          </p:cNvPr>
          <p:cNvSpPr>
            <a:spLocks noGrp="1"/>
          </p:cNvSpPr>
          <p:nvPr>
            <p:ph idx="1"/>
          </p:nvPr>
        </p:nvSpPr>
        <p:spPr>
          <a:xfrm>
            <a:off x="838200" y="1825625"/>
            <a:ext cx="10515600" cy="1325563"/>
          </a:xfrm>
        </p:spPr>
        <p:txBody>
          <a:bodyPr>
            <a:normAutofit/>
          </a:bodyPr>
          <a:lstStyle/>
          <a:p>
            <a:r>
              <a:rPr lang="en-US" dirty="0"/>
              <a:t>Machine learning algorithms build a model based on sample data, known as "training data", in order to make predictions or </a:t>
            </a:r>
            <a:r>
              <a:rPr lang="en-US" dirty="0">
                <a:highlight>
                  <a:srgbClr val="FFFF00"/>
                </a:highlight>
              </a:rPr>
              <a:t>decisions without being explicitly programmed to do so</a:t>
            </a:r>
            <a:r>
              <a:rPr lang="en-US" dirty="0"/>
              <a:t>.</a:t>
            </a:r>
          </a:p>
        </p:txBody>
      </p:sp>
      <p:sp>
        <p:nvSpPr>
          <p:cNvPr id="4" name="TextBox 3">
            <a:extLst>
              <a:ext uri="{FF2B5EF4-FFF2-40B4-BE49-F238E27FC236}">
                <a16:creationId xmlns:a16="http://schemas.microsoft.com/office/drawing/2014/main" id="{AB19BE5B-9550-ED4C-BD24-445F6A6DE226}"/>
              </a:ext>
            </a:extLst>
          </p:cNvPr>
          <p:cNvSpPr txBox="1"/>
          <p:nvPr/>
        </p:nvSpPr>
        <p:spPr>
          <a:xfrm>
            <a:off x="5918886" y="6314303"/>
            <a:ext cx="5434915" cy="369332"/>
          </a:xfrm>
          <a:prstGeom prst="rect">
            <a:avLst/>
          </a:prstGeom>
          <a:noFill/>
        </p:spPr>
        <p:txBody>
          <a:bodyPr wrap="square" rtlCol="0">
            <a:spAutoFit/>
          </a:bodyPr>
          <a:lstStyle/>
          <a:p>
            <a:r>
              <a:rPr lang="en-US" dirty="0"/>
              <a:t>https://</a:t>
            </a:r>
            <a:r>
              <a:rPr lang="en-US" dirty="0" err="1"/>
              <a:t>en.wikipedia.org</a:t>
            </a:r>
            <a:r>
              <a:rPr lang="en-US" dirty="0"/>
              <a:t>/wiki/</a:t>
            </a:r>
            <a:r>
              <a:rPr lang="en-US" dirty="0" err="1"/>
              <a:t>Machine_learning</a:t>
            </a:r>
            <a:endParaRPr lang="en-US" dirty="0"/>
          </a:p>
        </p:txBody>
      </p:sp>
    </p:spTree>
    <p:extLst>
      <p:ext uri="{BB962C8B-B14F-4D97-AF65-F5344CB8AC3E}">
        <p14:creationId xmlns:p14="http://schemas.microsoft.com/office/powerpoint/2010/main" val="882244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321E-9E64-5944-9F36-E1C762BB05C6}"/>
              </a:ext>
            </a:extLst>
          </p:cNvPr>
          <p:cNvSpPr>
            <a:spLocks noGrp="1"/>
          </p:cNvSpPr>
          <p:nvPr>
            <p:ph type="title"/>
          </p:nvPr>
        </p:nvSpPr>
        <p:spPr>
          <a:xfrm>
            <a:off x="838200" y="212444"/>
            <a:ext cx="10515600" cy="1086131"/>
          </a:xfrm>
        </p:spPr>
        <p:txBody>
          <a:bodyPr>
            <a:normAutofit fontScale="90000"/>
          </a:bodyPr>
          <a:lstStyle/>
          <a:p>
            <a:br>
              <a:rPr lang="en-US" dirty="0"/>
            </a:br>
            <a:r>
              <a:rPr lang="en-GB" dirty="0"/>
              <a:t>House Pricing </a:t>
            </a:r>
            <a:endParaRPr lang="en-US" dirty="0"/>
          </a:p>
        </p:txBody>
      </p:sp>
      <p:sp>
        <p:nvSpPr>
          <p:cNvPr id="8" name="Rectangle 7">
            <a:extLst>
              <a:ext uri="{FF2B5EF4-FFF2-40B4-BE49-F238E27FC236}">
                <a16:creationId xmlns:a16="http://schemas.microsoft.com/office/drawing/2014/main" id="{D1CAE19B-89B7-094C-ADA5-944C8218B785}"/>
              </a:ext>
            </a:extLst>
          </p:cNvPr>
          <p:cNvSpPr/>
          <p:nvPr/>
        </p:nvSpPr>
        <p:spPr>
          <a:xfrm>
            <a:off x="926757" y="1779159"/>
            <a:ext cx="2557848" cy="518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 data</a:t>
            </a:r>
          </a:p>
        </p:txBody>
      </p:sp>
      <p:sp>
        <p:nvSpPr>
          <p:cNvPr id="13" name="Rectangle 12">
            <a:extLst>
              <a:ext uri="{FF2B5EF4-FFF2-40B4-BE49-F238E27FC236}">
                <a16:creationId xmlns:a16="http://schemas.microsoft.com/office/drawing/2014/main" id="{C124E0AC-2E88-7440-9926-CDDFBDCA674B}"/>
              </a:ext>
            </a:extLst>
          </p:cNvPr>
          <p:cNvSpPr/>
          <p:nvPr/>
        </p:nvSpPr>
        <p:spPr>
          <a:xfrm>
            <a:off x="4817076" y="1802396"/>
            <a:ext cx="1278924" cy="518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Model</a:t>
            </a:r>
          </a:p>
        </p:txBody>
      </p:sp>
      <p:cxnSp>
        <p:nvCxnSpPr>
          <p:cNvPr id="4" name="Straight Arrow Connector 3">
            <a:extLst>
              <a:ext uri="{FF2B5EF4-FFF2-40B4-BE49-F238E27FC236}">
                <a16:creationId xmlns:a16="http://schemas.microsoft.com/office/drawing/2014/main" id="{D00D9F3E-E2AC-2B45-8912-6553BB3D7182}"/>
              </a:ext>
            </a:extLst>
          </p:cNvPr>
          <p:cNvCxnSpPr/>
          <p:nvPr/>
        </p:nvCxnSpPr>
        <p:spPr>
          <a:xfrm>
            <a:off x="3657600" y="2061887"/>
            <a:ext cx="9638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599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818</TotalTime>
  <Words>771</Words>
  <Application>Microsoft Macintosh PowerPoint</Application>
  <PresentationFormat>Widescreen</PresentationFormat>
  <Paragraphs>109</Paragraphs>
  <Slides>44</Slides>
  <Notes>1</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Calibri Light</vt:lpstr>
      <vt:lpstr>Office Theme</vt:lpstr>
      <vt:lpstr>Machine Learning Intro</vt:lpstr>
      <vt:lpstr>Function (Math)</vt:lpstr>
      <vt:lpstr>Classic Computation: Input -&gt; Processing -&gt; Output</vt:lpstr>
      <vt:lpstr>E.g. : one fifth (20%) of taxes to the King</vt:lpstr>
      <vt:lpstr> E.g. : BMR or Basal Metabolic Rate, is the number of calories you burn when your body is at rest. </vt:lpstr>
      <vt:lpstr> Average Acceleration</vt:lpstr>
      <vt:lpstr> House Pricing ??? What’s the function ???</vt:lpstr>
      <vt:lpstr>Machine Learning</vt:lpstr>
      <vt:lpstr> House Pricing </vt:lpstr>
      <vt:lpstr> House Pricing </vt:lpstr>
      <vt:lpstr>PowerPoint Presentation</vt:lpstr>
      <vt:lpstr>PowerPoint Presentation</vt:lpstr>
      <vt:lpstr>Supervised Learning</vt:lpstr>
      <vt:lpstr>Iris</vt:lpstr>
      <vt:lpstr> Flowers Classification</vt:lpstr>
      <vt:lpstr> Flowers Classification</vt:lpstr>
      <vt:lpstr>Flowers Classification Demo</vt:lpstr>
      <vt:lpstr>Correlations</vt:lpstr>
      <vt:lpstr> Weird Correlations</vt:lpstr>
      <vt:lpstr> Flowers Classification Demo</vt:lpstr>
      <vt:lpstr>Unsupervised Learning</vt:lpstr>
      <vt:lpstr>PowerPoint Presentation</vt:lpstr>
      <vt:lpstr> k-means</vt:lpstr>
      <vt:lpstr> k-means</vt:lpstr>
      <vt:lpstr> k-means</vt:lpstr>
      <vt:lpstr> k-means</vt:lpstr>
      <vt:lpstr> k-means</vt:lpstr>
      <vt:lpstr> k-means</vt:lpstr>
      <vt:lpstr> k-means</vt:lpstr>
      <vt:lpstr> k-means</vt:lpstr>
      <vt:lpstr> k-means</vt:lpstr>
      <vt:lpstr> k-means</vt:lpstr>
      <vt:lpstr> k-means</vt:lpstr>
      <vt:lpstr> k-means</vt:lpstr>
      <vt:lpstr> k-means</vt:lpstr>
      <vt:lpstr> k-means</vt:lpstr>
      <vt:lpstr> k-means</vt:lpstr>
      <vt:lpstr> k-means</vt:lpstr>
      <vt:lpstr> k-means</vt:lpstr>
      <vt:lpstr> Pokemon Demo</vt:lpstr>
      <vt:lpstr> Picking K</vt:lpstr>
      <vt:lpstr>Euclidean distance</vt:lpstr>
      <vt:lpstr>Insights about Square</vt:lpstr>
      <vt:lpstr>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Alfredo Fonseca Junior</dc:creator>
  <cp:lastModifiedBy>Alfredo Fonseca Junior</cp:lastModifiedBy>
  <cp:revision>4</cp:revision>
  <dcterms:created xsi:type="dcterms:W3CDTF">2021-09-29T13:13:17Z</dcterms:created>
  <dcterms:modified xsi:type="dcterms:W3CDTF">2021-10-25T09:57:42Z</dcterms:modified>
</cp:coreProperties>
</file>