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1" r:id="rId6"/>
    <p:sldId id="267" r:id="rId7"/>
    <p:sldId id="262" r:id="rId8"/>
    <p:sldId id="263" r:id="rId9"/>
    <p:sldId id="264" r:id="rId10"/>
    <p:sldId id="265" r:id="rId11"/>
    <p:sldId id="272" r:id="rId12"/>
    <p:sldId id="260" r:id="rId13"/>
    <p:sldId id="266" r:id="rId14"/>
    <p:sldId id="269" r:id="rId15"/>
    <p:sldId id="270" r:id="rId16"/>
    <p:sldId id="271" r:id="rId17"/>
    <p:sldId id="280" r:id="rId18"/>
    <p:sldId id="279" r:id="rId19"/>
    <p:sldId id="273" r:id="rId20"/>
    <p:sldId id="275" r:id="rId21"/>
    <p:sldId id="297" r:id="rId22"/>
    <p:sldId id="281" r:id="rId23"/>
    <p:sldId id="298" r:id="rId24"/>
    <p:sldId id="282" r:id="rId25"/>
    <p:sldId id="283" r:id="rId26"/>
    <p:sldId id="285" r:id="rId27"/>
    <p:sldId id="286" r:id="rId28"/>
    <p:sldId id="287" r:id="rId29"/>
    <p:sldId id="288" r:id="rId30"/>
    <p:sldId id="289" r:id="rId31"/>
    <p:sldId id="290" r:id="rId32"/>
    <p:sldId id="291" r:id="rId33"/>
    <p:sldId id="292" r:id="rId34"/>
    <p:sldId id="293" r:id="rId35"/>
    <p:sldId id="294" r:id="rId36"/>
    <p:sldId id="295" r:id="rId37"/>
    <p:sldId id="300" r:id="rId38"/>
    <p:sldId id="301" r:id="rId39"/>
    <p:sldId id="277" r:id="rId40"/>
    <p:sldId id="302" r:id="rId41"/>
    <p:sldId id="303" r:id="rId42"/>
    <p:sldId id="268"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3534B-B544-A44E-B29A-C6B9F0689448}" v="68" dt="2021-10-22T11:13:0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0"/>
    <p:restoredTop sz="94720"/>
  </p:normalViewPr>
  <p:slideViewPr>
    <p:cSldViewPr snapToGrid="0" snapToObjects="1">
      <p:cViewPr varScale="1">
        <p:scale>
          <a:sx n="97" d="100"/>
          <a:sy n="97" d="100"/>
        </p:scale>
        <p:origin x="22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Fonseca Junior" userId="b53f08b6-e642-4ee2-a231-11cd653755d4" providerId="ADAL" clId="{4A13534B-B544-A44E-B29A-C6B9F0689448}"/>
    <pc:docChg chg="undo custSel addSld delSld modSld sldOrd">
      <pc:chgData name="Alfredo Fonseca Junior" userId="b53f08b6-e642-4ee2-a231-11cd653755d4" providerId="ADAL" clId="{4A13534B-B544-A44E-B29A-C6B9F0689448}" dt="2021-10-22T11:13:11.794" v="788" actId="729"/>
      <pc:docMkLst>
        <pc:docMk/>
      </pc:docMkLst>
      <pc:sldChg chg="modSp mod">
        <pc:chgData name="Alfredo Fonseca Junior" userId="b53f08b6-e642-4ee2-a231-11cd653755d4" providerId="ADAL" clId="{4A13534B-B544-A44E-B29A-C6B9F0689448}" dt="2021-10-11T21:42:41.529" v="35" actId="20577"/>
        <pc:sldMkLst>
          <pc:docMk/>
          <pc:sldMk cId="3213868990" sldId="257"/>
        </pc:sldMkLst>
        <pc:spChg chg="mod">
          <ac:chgData name="Alfredo Fonseca Junior" userId="b53f08b6-e642-4ee2-a231-11cd653755d4" providerId="ADAL" clId="{4A13534B-B544-A44E-B29A-C6B9F0689448}" dt="2021-10-11T21:42:41.529" v="35" actId="20577"/>
          <ac:spMkLst>
            <pc:docMk/>
            <pc:sldMk cId="3213868990" sldId="257"/>
            <ac:spMk id="3" creationId="{5A625958-5724-4448-9901-0D69FE575DA5}"/>
          </ac:spMkLst>
        </pc:spChg>
      </pc:sldChg>
      <pc:sldChg chg="addSp delSp modSp mod">
        <pc:chgData name="Alfredo Fonseca Junior" userId="b53f08b6-e642-4ee2-a231-11cd653755d4" providerId="ADAL" clId="{4A13534B-B544-A44E-B29A-C6B9F0689448}" dt="2021-10-14T07:24:47.505" v="220" actId="20577"/>
        <pc:sldMkLst>
          <pc:docMk/>
          <pc:sldMk cId="718658970" sldId="259"/>
        </pc:sldMkLst>
        <pc:spChg chg="add del mod">
          <ac:chgData name="Alfredo Fonseca Junior" userId="b53f08b6-e642-4ee2-a231-11cd653755d4" providerId="ADAL" clId="{4A13534B-B544-A44E-B29A-C6B9F0689448}" dt="2021-10-14T07:23:50.833" v="215" actId="478"/>
          <ac:spMkLst>
            <pc:docMk/>
            <pc:sldMk cId="718658970" sldId="259"/>
            <ac:spMk id="3" creationId="{9FB829A0-D83B-4E45-963B-34DE2835E736}"/>
          </ac:spMkLst>
        </pc:spChg>
        <pc:spChg chg="mod">
          <ac:chgData name="Alfredo Fonseca Junior" userId="b53f08b6-e642-4ee2-a231-11cd653755d4" providerId="ADAL" clId="{4A13534B-B544-A44E-B29A-C6B9F0689448}" dt="2021-10-14T07:24:45.369" v="218" actId="20577"/>
          <ac:spMkLst>
            <pc:docMk/>
            <pc:sldMk cId="718658970" sldId="259"/>
            <ac:spMk id="9" creationId="{2913A998-21C9-CD44-B27D-955D0631CD7D}"/>
          </ac:spMkLst>
        </pc:spChg>
        <pc:spChg chg="mod">
          <ac:chgData name="Alfredo Fonseca Junior" userId="b53f08b6-e642-4ee2-a231-11cd653755d4" providerId="ADAL" clId="{4A13534B-B544-A44E-B29A-C6B9F0689448}" dt="2021-10-14T07:24:47.505" v="220" actId="20577"/>
          <ac:spMkLst>
            <pc:docMk/>
            <pc:sldMk cId="718658970" sldId="259"/>
            <ac:spMk id="14" creationId="{BC499BE3-94FA-214B-A19A-92C01E4629BA}"/>
          </ac:spMkLst>
        </pc:spChg>
      </pc:sldChg>
      <pc:sldChg chg="mod modShow">
        <pc:chgData name="Alfredo Fonseca Junior" userId="b53f08b6-e642-4ee2-a231-11cd653755d4" providerId="ADAL" clId="{4A13534B-B544-A44E-B29A-C6B9F0689448}" dt="2021-10-11T16:59:38.470" v="1" actId="729"/>
        <pc:sldMkLst>
          <pc:docMk/>
          <pc:sldMk cId="227291220" sldId="261"/>
        </pc:sldMkLst>
      </pc:sldChg>
      <pc:sldChg chg="modSp mod">
        <pc:chgData name="Alfredo Fonseca Junior" userId="b53f08b6-e642-4ee2-a231-11cd653755d4" providerId="ADAL" clId="{4A13534B-B544-A44E-B29A-C6B9F0689448}" dt="2021-10-13T16:19:09.935" v="64" actId="13926"/>
        <pc:sldMkLst>
          <pc:docMk/>
          <pc:sldMk cId="882244200" sldId="263"/>
        </pc:sldMkLst>
        <pc:spChg chg="mod">
          <ac:chgData name="Alfredo Fonseca Junior" userId="b53f08b6-e642-4ee2-a231-11cd653755d4" providerId="ADAL" clId="{4A13534B-B544-A44E-B29A-C6B9F0689448}" dt="2021-10-13T16:19:09.935" v="64" actId="13926"/>
          <ac:spMkLst>
            <pc:docMk/>
            <pc:sldMk cId="882244200" sldId="263"/>
            <ac:spMk id="3" creationId="{505AA9E6-79DB-0046-864E-F8EB6CBE18EE}"/>
          </ac:spMkLst>
        </pc:spChg>
      </pc:sldChg>
      <pc:sldChg chg="addSp delSp modSp add mod">
        <pc:chgData name="Alfredo Fonseca Junior" userId="b53f08b6-e642-4ee2-a231-11cd653755d4" providerId="ADAL" clId="{4A13534B-B544-A44E-B29A-C6B9F0689448}" dt="2021-10-13T16:25:00.682" v="81" actId="692"/>
        <pc:sldMkLst>
          <pc:docMk/>
          <pc:sldMk cId="2983503330" sldId="267"/>
        </pc:sldMkLst>
        <pc:spChg chg="mod">
          <ac:chgData name="Alfredo Fonseca Junior" userId="b53f08b6-e642-4ee2-a231-11cd653755d4" providerId="ADAL" clId="{4A13534B-B544-A44E-B29A-C6B9F0689448}" dt="2021-10-11T17:00:46.813" v="28" actId="20577"/>
          <ac:spMkLst>
            <pc:docMk/>
            <pc:sldMk cId="2983503330" sldId="267"/>
            <ac:spMk id="2" creationId="{A4AC321E-9E64-5944-9F36-E1C762BB05C6}"/>
          </ac:spMkLst>
        </pc:spChg>
        <pc:spChg chg="del">
          <ac:chgData name="Alfredo Fonseca Junior" userId="b53f08b6-e642-4ee2-a231-11cd653755d4" providerId="ADAL" clId="{4A13534B-B544-A44E-B29A-C6B9F0689448}" dt="2021-10-11T16:59:48.271" v="5" actId="478"/>
          <ac:spMkLst>
            <pc:docMk/>
            <pc:sldMk cId="2983503330" sldId="267"/>
            <ac:spMk id="7" creationId="{CD930C9A-0D57-104D-A6C1-8B209675E964}"/>
          </ac:spMkLst>
        </pc:spChg>
        <pc:picChg chg="del">
          <ac:chgData name="Alfredo Fonseca Junior" userId="b53f08b6-e642-4ee2-a231-11cd653755d4" providerId="ADAL" clId="{4A13534B-B544-A44E-B29A-C6B9F0689448}" dt="2021-10-11T16:59:45.063" v="3" actId="478"/>
          <ac:picMkLst>
            <pc:docMk/>
            <pc:sldMk cId="2983503330" sldId="267"/>
            <ac:picMk id="3" creationId="{0E31E249-A1CE-F44A-BC12-16815E0B9E45}"/>
          </ac:picMkLst>
        </pc:picChg>
        <pc:picChg chg="del">
          <ac:chgData name="Alfredo Fonseca Junior" userId="b53f08b6-e642-4ee2-a231-11cd653755d4" providerId="ADAL" clId="{4A13534B-B544-A44E-B29A-C6B9F0689448}" dt="2021-10-11T16:59:42.163" v="2" actId="478"/>
          <ac:picMkLst>
            <pc:docMk/>
            <pc:sldMk cId="2983503330" sldId="267"/>
            <ac:picMk id="4" creationId="{1281351E-E0F8-9143-9813-2364DCB85966}"/>
          </ac:picMkLst>
        </pc:picChg>
        <pc:picChg chg="add mod">
          <ac:chgData name="Alfredo Fonseca Junior" userId="b53f08b6-e642-4ee2-a231-11cd653755d4" providerId="ADAL" clId="{4A13534B-B544-A44E-B29A-C6B9F0689448}" dt="2021-10-13T16:25:00.682" v="81" actId="692"/>
          <ac:picMkLst>
            <pc:docMk/>
            <pc:sldMk cId="2983503330" sldId="267"/>
            <ac:picMk id="6" creationId="{13C92896-52D7-3146-991D-91D4B6DAB5CE}"/>
          </ac:picMkLst>
        </pc:picChg>
        <pc:picChg chg="del">
          <ac:chgData name="Alfredo Fonseca Junior" userId="b53f08b6-e642-4ee2-a231-11cd653755d4" providerId="ADAL" clId="{4A13534B-B544-A44E-B29A-C6B9F0689448}" dt="2021-10-11T16:59:46.579" v="4" actId="478"/>
          <ac:picMkLst>
            <pc:docMk/>
            <pc:sldMk cId="2983503330" sldId="267"/>
            <ac:picMk id="8" creationId="{5199867A-3063-054F-994E-48BDE5F1EBA5}"/>
          </ac:picMkLst>
        </pc:picChg>
        <pc:picChg chg="add mod">
          <ac:chgData name="Alfredo Fonseca Junior" userId="b53f08b6-e642-4ee2-a231-11cd653755d4" providerId="ADAL" clId="{4A13534B-B544-A44E-B29A-C6B9F0689448}" dt="2021-10-13T16:25:00.682" v="81" actId="692"/>
          <ac:picMkLst>
            <pc:docMk/>
            <pc:sldMk cId="2983503330" sldId="267"/>
            <ac:picMk id="9" creationId="{DCC55FAA-5B33-2E49-BA51-9B3B718253F1}"/>
          </ac:picMkLst>
        </pc:picChg>
        <pc:picChg chg="add mod">
          <ac:chgData name="Alfredo Fonseca Junior" userId="b53f08b6-e642-4ee2-a231-11cd653755d4" providerId="ADAL" clId="{4A13534B-B544-A44E-B29A-C6B9F0689448}" dt="2021-10-13T16:25:00.682" v="81" actId="692"/>
          <ac:picMkLst>
            <pc:docMk/>
            <pc:sldMk cId="2983503330" sldId="267"/>
            <ac:picMk id="10" creationId="{353B2039-7B59-1549-A0E5-7D89D7E76023}"/>
          </ac:picMkLst>
        </pc:picChg>
      </pc:sldChg>
      <pc:sldChg chg="addSp delSp modSp add mod ord modShow">
        <pc:chgData name="Alfredo Fonseca Junior" userId="b53f08b6-e642-4ee2-a231-11cd653755d4" providerId="ADAL" clId="{4A13534B-B544-A44E-B29A-C6B9F0689448}" dt="2021-10-22T09:31:43.076" v="781" actId="20577"/>
        <pc:sldMkLst>
          <pc:docMk/>
          <pc:sldMk cId="3623675131" sldId="268"/>
        </pc:sldMkLst>
        <pc:spChg chg="mod">
          <ac:chgData name="Alfredo Fonseca Junior" userId="b53f08b6-e642-4ee2-a231-11cd653755d4" providerId="ADAL" clId="{4A13534B-B544-A44E-B29A-C6B9F0689448}" dt="2021-10-22T09:31:43.076" v="781" actId="20577"/>
          <ac:spMkLst>
            <pc:docMk/>
            <pc:sldMk cId="3623675131" sldId="268"/>
            <ac:spMk id="2" creationId="{3AE94BD3-81F9-EA42-A663-CD01BA60E1D8}"/>
          </ac:spMkLst>
        </pc:spChg>
        <pc:spChg chg="add mod">
          <ac:chgData name="Alfredo Fonseca Junior" userId="b53f08b6-e642-4ee2-a231-11cd653755d4" providerId="ADAL" clId="{4A13534B-B544-A44E-B29A-C6B9F0689448}" dt="2021-10-22T08:08:31.364" v="373"/>
          <ac:spMkLst>
            <pc:docMk/>
            <pc:sldMk cId="3623675131" sldId="268"/>
            <ac:spMk id="4" creationId="{8CD8EC16-4B3C-8D45-85C8-94C377034D90}"/>
          </ac:spMkLst>
        </pc:spChg>
        <pc:picChg chg="add mod">
          <ac:chgData name="Alfredo Fonseca Junior" userId="b53f08b6-e642-4ee2-a231-11cd653755d4" providerId="ADAL" clId="{4A13534B-B544-A44E-B29A-C6B9F0689448}" dt="2021-10-22T08:08:22.007" v="371" actId="1076"/>
          <ac:picMkLst>
            <pc:docMk/>
            <pc:sldMk cId="3623675131" sldId="268"/>
            <ac:picMk id="3" creationId="{3483362F-0018-B349-8082-3DCE287748E0}"/>
          </ac:picMkLst>
        </pc:picChg>
        <pc:picChg chg="del">
          <ac:chgData name="Alfredo Fonseca Junior" userId="b53f08b6-e642-4ee2-a231-11cd653755d4" providerId="ADAL" clId="{4A13534B-B544-A44E-B29A-C6B9F0689448}" dt="2021-10-11T22:10:23.912" v="43" actId="478"/>
          <ac:picMkLst>
            <pc:docMk/>
            <pc:sldMk cId="3623675131" sldId="268"/>
            <ac:picMk id="4" creationId="{BC6BBC5D-9D83-8C4B-9BBA-5CA2823F0CA6}"/>
          </ac:picMkLst>
        </pc:picChg>
      </pc:sldChg>
      <pc:sldChg chg="addSp delSp modSp add mod ord">
        <pc:chgData name="Alfredo Fonseca Junior" userId="b53f08b6-e642-4ee2-a231-11cd653755d4" providerId="ADAL" clId="{4A13534B-B544-A44E-B29A-C6B9F0689448}" dt="2021-10-14T07:20:14.875" v="167" actId="20578"/>
        <pc:sldMkLst>
          <pc:docMk/>
          <pc:sldMk cId="2573396592" sldId="269"/>
        </pc:sldMkLst>
        <pc:spChg chg="mod">
          <ac:chgData name="Alfredo Fonseca Junior" userId="b53f08b6-e642-4ee2-a231-11cd653755d4" providerId="ADAL" clId="{4A13534B-B544-A44E-B29A-C6B9F0689448}" dt="2021-10-14T07:04:40.109" v="92" actId="20577"/>
          <ac:spMkLst>
            <pc:docMk/>
            <pc:sldMk cId="2573396592" sldId="269"/>
            <ac:spMk id="2" creationId="{3AE94BD3-81F9-EA42-A663-CD01BA60E1D8}"/>
          </ac:spMkLst>
        </pc:spChg>
        <pc:picChg chg="add mod">
          <ac:chgData name="Alfredo Fonseca Junior" userId="b53f08b6-e642-4ee2-a231-11cd653755d4" providerId="ADAL" clId="{4A13534B-B544-A44E-B29A-C6B9F0689448}" dt="2021-10-14T07:04:01.429" v="85" actId="1076"/>
          <ac:picMkLst>
            <pc:docMk/>
            <pc:sldMk cId="2573396592" sldId="269"/>
            <ac:picMk id="3" creationId="{6BB1AA06-3F58-5247-980A-C080D0BDCE10}"/>
          </ac:picMkLst>
        </pc:picChg>
        <pc:picChg chg="del">
          <ac:chgData name="Alfredo Fonseca Junior" userId="b53f08b6-e642-4ee2-a231-11cd653755d4" providerId="ADAL" clId="{4A13534B-B544-A44E-B29A-C6B9F0689448}" dt="2021-10-14T07:03:59.401" v="83" actId="478"/>
          <ac:picMkLst>
            <pc:docMk/>
            <pc:sldMk cId="2573396592" sldId="269"/>
            <ac:picMk id="4" creationId="{BC6BBC5D-9D83-8C4B-9BBA-5CA2823F0CA6}"/>
          </ac:picMkLst>
        </pc:picChg>
        <pc:picChg chg="add mod">
          <ac:chgData name="Alfredo Fonseca Junior" userId="b53f08b6-e642-4ee2-a231-11cd653755d4" providerId="ADAL" clId="{4A13534B-B544-A44E-B29A-C6B9F0689448}" dt="2021-10-14T07:04:34.657" v="88" actId="1076"/>
          <ac:picMkLst>
            <pc:docMk/>
            <pc:sldMk cId="2573396592" sldId="269"/>
            <ac:picMk id="5" creationId="{BED33A82-D993-7F4A-BD5A-F6A7CA96AE57}"/>
          </ac:picMkLst>
        </pc:picChg>
        <pc:picChg chg="add mod">
          <ac:chgData name="Alfredo Fonseca Junior" userId="b53f08b6-e642-4ee2-a231-11cd653755d4" providerId="ADAL" clId="{4A13534B-B544-A44E-B29A-C6B9F0689448}" dt="2021-10-14T07:04:57.786" v="95" actId="1076"/>
          <ac:picMkLst>
            <pc:docMk/>
            <pc:sldMk cId="2573396592" sldId="269"/>
            <ac:picMk id="6" creationId="{29CAC8FC-CA01-8546-8D38-BBDEA1A50EE6}"/>
          </ac:picMkLst>
        </pc:picChg>
      </pc:sldChg>
      <pc:sldChg chg="delSp modSp add mod ord">
        <pc:chgData name="Alfredo Fonseca Junior" userId="b53f08b6-e642-4ee2-a231-11cd653755d4" providerId="ADAL" clId="{4A13534B-B544-A44E-B29A-C6B9F0689448}" dt="2021-10-14T07:20:49.489" v="170" actId="1076"/>
        <pc:sldMkLst>
          <pc:docMk/>
          <pc:sldMk cId="2581906868" sldId="270"/>
        </pc:sldMkLst>
        <pc:spChg chg="mod">
          <ac:chgData name="Alfredo Fonseca Junior" userId="b53f08b6-e642-4ee2-a231-11cd653755d4" providerId="ADAL" clId="{4A13534B-B544-A44E-B29A-C6B9F0689448}" dt="2021-10-14T07:20:08.860" v="166" actId="20577"/>
          <ac:spMkLst>
            <pc:docMk/>
            <pc:sldMk cId="2581906868" sldId="270"/>
            <ac:spMk id="2" creationId="{A4AC321E-9E64-5944-9F36-E1C762BB05C6}"/>
          </ac:spMkLst>
        </pc:spChg>
        <pc:spChg chg="mod">
          <ac:chgData name="Alfredo Fonseca Junior" userId="b53f08b6-e642-4ee2-a231-11cd653755d4" providerId="ADAL" clId="{4A13534B-B544-A44E-B29A-C6B9F0689448}" dt="2021-10-14T07:20:49.489" v="170" actId="1076"/>
          <ac:spMkLst>
            <pc:docMk/>
            <pc:sldMk cId="2581906868" sldId="270"/>
            <ac:spMk id="7" creationId="{C15C280C-00B8-7C45-B9C6-CD11E010A3A0}"/>
          </ac:spMkLst>
        </pc:spChg>
        <pc:spChg chg="del">
          <ac:chgData name="Alfredo Fonseca Junior" userId="b53f08b6-e642-4ee2-a231-11cd653755d4" providerId="ADAL" clId="{4A13534B-B544-A44E-B29A-C6B9F0689448}" dt="2021-10-14T07:19:59.971" v="141" actId="478"/>
          <ac:spMkLst>
            <pc:docMk/>
            <pc:sldMk cId="2581906868" sldId="270"/>
            <ac:spMk id="8" creationId="{D1CAE19B-89B7-094C-ADA5-944C8218B785}"/>
          </ac:spMkLst>
        </pc:spChg>
        <pc:spChg chg="mod">
          <ac:chgData name="Alfredo Fonseca Junior" userId="b53f08b6-e642-4ee2-a231-11cd653755d4" providerId="ADAL" clId="{4A13534B-B544-A44E-B29A-C6B9F0689448}" dt="2021-10-14T07:19:50.668" v="139"/>
          <ac:spMkLst>
            <pc:docMk/>
            <pc:sldMk cId="2581906868" sldId="270"/>
            <ac:spMk id="10" creationId="{72CCE4DD-6912-A14B-8CA2-458A05B060F7}"/>
          </ac:spMkLst>
        </pc:spChg>
        <pc:spChg chg="del">
          <ac:chgData name="Alfredo Fonseca Junior" userId="b53f08b6-e642-4ee2-a231-11cd653755d4" providerId="ADAL" clId="{4A13534B-B544-A44E-B29A-C6B9F0689448}" dt="2021-10-14T07:20:01.029" v="142" actId="478"/>
          <ac:spMkLst>
            <pc:docMk/>
            <pc:sldMk cId="2581906868" sldId="270"/>
            <ac:spMk id="13" creationId="{C124E0AC-2E88-7440-9926-CDDFBDCA674B}"/>
          </ac:spMkLst>
        </pc:spChg>
        <pc:cxnChg chg="del">
          <ac:chgData name="Alfredo Fonseca Junior" userId="b53f08b6-e642-4ee2-a231-11cd653755d4" providerId="ADAL" clId="{4A13534B-B544-A44E-B29A-C6B9F0689448}" dt="2021-10-14T07:20:01.939" v="143" actId="478"/>
          <ac:cxnSpMkLst>
            <pc:docMk/>
            <pc:sldMk cId="2581906868" sldId="270"/>
            <ac:cxnSpMk id="4" creationId="{D00D9F3E-E2AC-2B45-8912-6553BB3D7182}"/>
          </ac:cxnSpMkLst>
        </pc:cxnChg>
        <pc:cxnChg chg="del">
          <ac:chgData name="Alfredo Fonseca Junior" userId="b53f08b6-e642-4ee2-a231-11cd653755d4" providerId="ADAL" clId="{4A13534B-B544-A44E-B29A-C6B9F0689448}" dt="2021-10-14T07:20:02.980" v="144" actId="478"/>
          <ac:cxnSpMkLst>
            <pc:docMk/>
            <pc:sldMk cId="2581906868" sldId="270"/>
            <ac:cxnSpMk id="14" creationId="{CED80123-1383-9A41-AB55-8FD46348024D}"/>
          </ac:cxnSpMkLst>
        </pc:cxnChg>
      </pc:sldChg>
      <pc:sldChg chg="addSp modSp add mod">
        <pc:chgData name="Alfredo Fonseca Junior" userId="b53f08b6-e642-4ee2-a231-11cd653755d4" providerId="ADAL" clId="{4A13534B-B544-A44E-B29A-C6B9F0689448}" dt="2021-10-14T07:22:07.047" v="212" actId="1076"/>
        <pc:sldMkLst>
          <pc:docMk/>
          <pc:sldMk cId="628269163" sldId="271"/>
        </pc:sldMkLst>
        <pc:spChg chg="add mod">
          <ac:chgData name="Alfredo Fonseca Junior" userId="b53f08b6-e642-4ee2-a231-11cd653755d4" providerId="ADAL" clId="{4A13534B-B544-A44E-B29A-C6B9F0689448}" dt="2021-10-14T07:21:27.540" v="194" actId="20577"/>
          <ac:spMkLst>
            <pc:docMk/>
            <pc:sldMk cId="628269163" sldId="271"/>
            <ac:spMk id="3" creationId="{01E51AE1-896C-B045-BC35-3C176B489B47}"/>
          </ac:spMkLst>
        </pc:spChg>
        <pc:spChg chg="add">
          <ac:chgData name="Alfredo Fonseca Junior" userId="b53f08b6-e642-4ee2-a231-11cd653755d4" providerId="ADAL" clId="{4A13534B-B544-A44E-B29A-C6B9F0689448}" dt="2021-10-14T07:22:03.613" v="210" actId="11529"/>
          <ac:spMkLst>
            <pc:docMk/>
            <pc:sldMk cId="628269163" sldId="271"/>
            <ac:spMk id="4" creationId="{735CAA80-49DD-C745-AE07-F80C6BE6814D}"/>
          </ac:spMkLst>
        </pc:spChg>
        <pc:spChg chg="add mod">
          <ac:chgData name="Alfredo Fonseca Junior" userId="b53f08b6-e642-4ee2-a231-11cd653755d4" providerId="ADAL" clId="{4A13534B-B544-A44E-B29A-C6B9F0689448}" dt="2021-10-14T07:21:40.428" v="209" actId="20577"/>
          <ac:spMkLst>
            <pc:docMk/>
            <pc:sldMk cId="628269163" sldId="271"/>
            <ac:spMk id="8" creationId="{A12A95F2-B1C8-644E-9F8A-86D8F117B28F}"/>
          </ac:spMkLst>
        </pc:spChg>
        <pc:spChg chg="add mod">
          <ac:chgData name="Alfredo Fonseca Junior" userId="b53f08b6-e642-4ee2-a231-11cd653755d4" providerId="ADAL" clId="{4A13534B-B544-A44E-B29A-C6B9F0689448}" dt="2021-10-14T07:22:07.047" v="212" actId="1076"/>
          <ac:spMkLst>
            <pc:docMk/>
            <pc:sldMk cId="628269163" sldId="271"/>
            <ac:spMk id="11" creationId="{02BD3F1E-F7F1-3241-ABCA-1F80DA151F84}"/>
          </ac:spMkLst>
        </pc:spChg>
      </pc:sldChg>
      <pc:sldChg chg="add del">
        <pc:chgData name="Alfredo Fonseca Junior" userId="b53f08b6-e642-4ee2-a231-11cd653755d4" providerId="ADAL" clId="{4A13534B-B544-A44E-B29A-C6B9F0689448}" dt="2021-10-14T07:17:59.594" v="100" actId="2696"/>
        <pc:sldMkLst>
          <pc:docMk/>
          <pc:sldMk cId="1358067766" sldId="271"/>
        </pc:sldMkLst>
      </pc:sldChg>
      <pc:sldChg chg="addSp delSp modSp add mod">
        <pc:chgData name="Alfredo Fonseca Junior" userId="b53f08b6-e642-4ee2-a231-11cd653755d4" providerId="ADAL" clId="{4A13534B-B544-A44E-B29A-C6B9F0689448}" dt="2021-10-14T07:26:59.291" v="228" actId="478"/>
        <pc:sldMkLst>
          <pc:docMk/>
          <pc:sldMk cId="3337975472" sldId="272"/>
        </pc:sldMkLst>
        <pc:spChg chg="del">
          <ac:chgData name="Alfredo Fonseca Junior" userId="b53f08b6-e642-4ee2-a231-11cd653755d4" providerId="ADAL" clId="{4A13534B-B544-A44E-B29A-C6B9F0689448}" dt="2021-10-14T07:26:59.291" v="228" actId="478"/>
          <ac:spMkLst>
            <pc:docMk/>
            <pc:sldMk cId="3337975472" sldId="272"/>
            <ac:spMk id="2" creationId="{A4AC321E-9E64-5944-9F36-E1C762BB05C6}"/>
          </ac:spMkLst>
        </pc:spChg>
        <pc:spChg chg="del">
          <ac:chgData name="Alfredo Fonseca Junior" userId="b53f08b6-e642-4ee2-a231-11cd653755d4" providerId="ADAL" clId="{4A13534B-B544-A44E-B29A-C6B9F0689448}" dt="2021-10-14T07:26:49.585" v="223" actId="478"/>
          <ac:spMkLst>
            <pc:docMk/>
            <pc:sldMk cId="3337975472" sldId="272"/>
            <ac:spMk id="7" creationId="{C15C280C-00B8-7C45-B9C6-CD11E010A3A0}"/>
          </ac:spMkLst>
        </pc:spChg>
        <pc:spChg chg="del">
          <ac:chgData name="Alfredo Fonseca Junior" userId="b53f08b6-e642-4ee2-a231-11cd653755d4" providerId="ADAL" clId="{4A13534B-B544-A44E-B29A-C6B9F0689448}" dt="2021-10-14T07:26:46.301" v="222" actId="478"/>
          <ac:spMkLst>
            <pc:docMk/>
            <pc:sldMk cId="3337975472" sldId="272"/>
            <ac:spMk id="8" creationId="{D1CAE19B-89B7-094C-ADA5-944C8218B785}"/>
          </ac:spMkLst>
        </pc:spChg>
        <pc:spChg chg="add mod">
          <ac:chgData name="Alfredo Fonseca Junior" userId="b53f08b6-e642-4ee2-a231-11cd653755d4" providerId="ADAL" clId="{4A13534B-B544-A44E-B29A-C6B9F0689448}" dt="2021-10-14T07:26:59.291" v="228" actId="478"/>
          <ac:spMkLst>
            <pc:docMk/>
            <pc:sldMk cId="3337975472" sldId="272"/>
            <ac:spMk id="9" creationId="{A6682071-CEB2-AD4B-9045-DE79132AF2B7}"/>
          </ac:spMkLst>
        </pc:spChg>
        <pc:spChg chg="del">
          <ac:chgData name="Alfredo Fonseca Junior" userId="b53f08b6-e642-4ee2-a231-11cd653755d4" providerId="ADAL" clId="{4A13534B-B544-A44E-B29A-C6B9F0689448}" dt="2021-10-14T07:26:49.585" v="223" actId="478"/>
          <ac:spMkLst>
            <pc:docMk/>
            <pc:sldMk cId="3337975472" sldId="272"/>
            <ac:spMk id="10" creationId="{72CCE4DD-6912-A14B-8CA2-458A05B060F7}"/>
          </ac:spMkLst>
        </pc:spChg>
        <pc:spChg chg="del">
          <ac:chgData name="Alfredo Fonseca Junior" userId="b53f08b6-e642-4ee2-a231-11cd653755d4" providerId="ADAL" clId="{4A13534B-B544-A44E-B29A-C6B9F0689448}" dt="2021-10-14T07:26:49.585" v="223" actId="478"/>
          <ac:spMkLst>
            <pc:docMk/>
            <pc:sldMk cId="3337975472" sldId="272"/>
            <ac:spMk id="12" creationId="{97C2279F-0004-A646-B3BB-096F9136A697}"/>
          </ac:spMkLst>
        </pc:spChg>
        <pc:spChg chg="del">
          <ac:chgData name="Alfredo Fonseca Junior" userId="b53f08b6-e642-4ee2-a231-11cd653755d4" providerId="ADAL" clId="{4A13534B-B544-A44E-B29A-C6B9F0689448}" dt="2021-10-14T07:26:51.182" v="224" actId="478"/>
          <ac:spMkLst>
            <pc:docMk/>
            <pc:sldMk cId="3337975472" sldId="272"/>
            <ac:spMk id="13" creationId="{C124E0AC-2E88-7440-9926-CDDFBDCA674B}"/>
          </ac:spMkLst>
        </pc:spChg>
        <pc:picChg chg="add mod">
          <ac:chgData name="Alfredo Fonseca Junior" userId="b53f08b6-e642-4ee2-a231-11cd653755d4" providerId="ADAL" clId="{4A13534B-B544-A44E-B29A-C6B9F0689448}" dt="2021-10-14T07:26:55.673" v="227" actId="1076"/>
          <ac:picMkLst>
            <pc:docMk/>
            <pc:sldMk cId="3337975472" sldId="272"/>
            <ac:picMk id="3" creationId="{F5128FDB-6B8A-2341-8AAB-CE42FB2C60BB}"/>
          </ac:picMkLst>
        </pc:picChg>
        <pc:picChg chg="del">
          <ac:chgData name="Alfredo Fonseca Junior" userId="b53f08b6-e642-4ee2-a231-11cd653755d4" providerId="ADAL" clId="{4A13534B-B544-A44E-B29A-C6B9F0689448}" dt="2021-10-14T07:26:49.585" v="223" actId="478"/>
          <ac:picMkLst>
            <pc:docMk/>
            <pc:sldMk cId="3337975472" sldId="272"/>
            <ac:picMk id="5" creationId="{4240F9C7-4DAB-3946-94D8-25E8071CD028}"/>
          </ac:picMkLst>
        </pc:picChg>
        <pc:cxnChg chg="del">
          <ac:chgData name="Alfredo Fonseca Junior" userId="b53f08b6-e642-4ee2-a231-11cd653755d4" providerId="ADAL" clId="{4A13534B-B544-A44E-B29A-C6B9F0689448}" dt="2021-10-14T07:26:49.585" v="223" actId="478"/>
          <ac:cxnSpMkLst>
            <pc:docMk/>
            <pc:sldMk cId="3337975472" sldId="272"/>
            <ac:cxnSpMk id="4" creationId="{D00D9F3E-E2AC-2B45-8912-6553BB3D7182}"/>
          </ac:cxnSpMkLst>
        </pc:cxnChg>
        <pc:cxnChg chg="del">
          <ac:chgData name="Alfredo Fonseca Junior" userId="b53f08b6-e642-4ee2-a231-11cd653755d4" providerId="ADAL" clId="{4A13534B-B544-A44E-B29A-C6B9F0689448}" dt="2021-10-14T07:26:49.585" v="223" actId="478"/>
          <ac:cxnSpMkLst>
            <pc:docMk/>
            <pc:sldMk cId="3337975472" sldId="272"/>
            <ac:cxnSpMk id="14" creationId="{CED80123-1383-9A41-AB55-8FD46348024D}"/>
          </ac:cxnSpMkLst>
        </pc:cxnChg>
      </pc:sldChg>
      <pc:sldChg chg="delSp modSp add mod">
        <pc:chgData name="Alfredo Fonseca Junior" userId="b53f08b6-e642-4ee2-a231-11cd653755d4" providerId="ADAL" clId="{4A13534B-B544-A44E-B29A-C6B9F0689448}" dt="2021-10-14T07:29:17.177" v="235" actId="20577"/>
        <pc:sldMkLst>
          <pc:docMk/>
          <pc:sldMk cId="1219054240" sldId="273"/>
        </pc:sldMkLst>
        <pc:spChg chg="mod">
          <ac:chgData name="Alfredo Fonseca Junior" userId="b53f08b6-e642-4ee2-a231-11cd653755d4" providerId="ADAL" clId="{4A13534B-B544-A44E-B29A-C6B9F0689448}" dt="2021-10-14T07:29:17.177" v="235" actId="20577"/>
          <ac:spMkLst>
            <pc:docMk/>
            <pc:sldMk cId="1219054240" sldId="273"/>
            <ac:spMk id="2" creationId="{A4AC321E-9E64-5944-9F36-E1C762BB05C6}"/>
          </ac:spMkLst>
        </pc:spChg>
        <pc:spChg chg="del">
          <ac:chgData name="Alfredo Fonseca Junior" userId="b53f08b6-e642-4ee2-a231-11cd653755d4" providerId="ADAL" clId="{4A13534B-B544-A44E-B29A-C6B9F0689448}" dt="2021-10-14T07:29:14.570" v="230" actId="478"/>
          <ac:spMkLst>
            <pc:docMk/>
            <pc:sldMk cId="1219054240" sldId="273"/>
            <ac:spMk id="3" creationId="{01E51AE1-896C-B045-BC35-3C176B489B47}"/>
          </ac:spMkLst>
        </pc:spChg>
        <pc:spChg chg="del">
          <ac:chgData name="Alfredo Fonseca Junior" userId="b53f08b6-e642-4ee2-a231-11cd653755d4" providerId="ADAL" clId="{4A13534B-B544-A44E-B29A-C6B9F0689448}" dt="2021-10-14T07:29:14.570" v="230" actId="478"/>
          <ac:spMkLst>
            <pc:docMk/>
            <pc:sldMk cId="1219054240" sldId="273"/>
            <ac:spMk id="4" creationId="{735CAA80-49DD-C745-AE07-F80C6BE6814D}"/>
          </ac:spMkLst>
        </pc:spChg>
        <pc:spChg chg="del">
          <ac:chgData name="Alfredo Fonseca Junior" userId="b53f08b6-e642-4ee2-a231-11cd653755d4" providerId="ADAL" clId="{4A13534B-B544-A44E-B29A-C6B9F0689448}" dt="2021-10-14T07:29:14.570" v="230" actId="478"/>
          <ac:spMkLst>
            <pc:docMk/>
            <pc:sldMk cId="1219054240" sldId="273"/>
            <ac:spMk id="7" creationId="{C15C280C-00B8-7C45-B9C6-CD11E010A3A0}"/>
          </ac:spMkLst>
        </pc:spChg>
        <pc:spChg chg="del">
          <ac:chgData name="Alfredo Fonseca Junior" userId="b53f08b6-e642-4ee2-a231-11cd653755d4" providerId="ADAL" clId="{4A13534B-B544-A44E-B29A-C6B9F0689448}" dt="2021-10-14T07:29:14.570" v="230" actId="478"/>
          <ac:spMkLst>
            <pc:docMk/>
            <pc:sldMk cId="1219054240" sldId="273"/>
            <ac:spMk id="8" creationId="{A12A95F2-B1C8-644E-9F8A-86D8F117B28F}"/>
          </ac:spMkLst>
        </pc:spChg>
        <pc:spChg chg="del">
          <ac:chgData name="Alfredo Fonseca Junior" userId="b53f08b6-e642-4ee2-a231-11cd653755d4" providerId="ADAL" clId="{4A13534B-B544-A44E-B29A-C6B9F0689448}" dt="2021-10-14T07:29:14.570" v="230" actId="478"/>
          <ac:spMkLst>
            <pc:docMk/>
            <pc:sldMk cId="1219054240" sldId="273"/>
            <ac:spMk id="10" creationId="{72CCE4DD-6912-A14B-8CA2-458A05B060F7}"/>
          </ac:spMkLst>
        </pc:spChg>
        <pc:spChg chg="del">
          <ac:chgData name="Alfredo Fonseca Junior" userId="b53f08b6-e642-4ee2-a231-11cd653755d4" providerId="ADAL" clId="{4A13534B-B544-A44E-B29A-C6B9F0689448}" dt="2021-10-14T07:29:14.570" v="230" actId="478"/>
          <ac:spMkLst>
            <pc:docMk/>
            <pc:sldMk cId="1219054240" sldId="273"/>
            <ac:spMk id="11" creationId="{02BD3F1E-F7F1-3241-ABCA-1F80DA151F84}"/>
          </ac:spMkLst>
        </pc:spChg>
        <pc:spChg chg="del">
          <ac:chgData name="Alfredo Fonseca Junior" userId="b53f08b6-e642-4ee2-a231-11cd653755d4" providerId="ADAL" clId="{4A13534B-B544-A44E-B29A-C6B9F0689448}" dt="2021-10-14T07:29:14.570" v="230" actId="478"/>
          <ac:spMkLst>
            <pc:docMk/>
            <pc:sldMk cId="1219054240" sldId="273"/>
            <ac:spMk id="12" creationId="{97C2279F-0004-A646-B3BB-096F9136A697}"/>
          </ac:spMkLst>
        </pc:spChg>
        <pc:picChg chg="del">
          <ac:chgData name="Alfredo Fonseca Junior" userId="b53f08b6-e642-4ee2-a231-11cd653755d4" providerId="ADAL" clId="{4A13534B-B544-A44E-B29A-C6B9F0689448}" dt="2021-10-14T07:29:14.570" v="230" actId="478"/>
          <ac:picMkLst>
            <pc:docMk/>
            <pc:sldMk cId="1219054240" sldId="273"/>
            <ac:picMk id="5" creationId="{4240F9C7-4DAB-3946-94D8-25E8071CD028}"/>
          </ac:picMkLst>
        </pc:picChg>
      </pc:sldChg>
      <pc:sldChg chg="add del">
        <pc:chgData name="Alfredo Fonseca Junior" userId="b53f08b6-e642-4ee2-a231-11cd653755d4" providerId="ADAL" clId="{4A13534B-B544-A44E-B29A-C6B9F0689448}" dt="2021-10-14T07:49:02.013" v="284" actId="2696"/>
        <pc:sldMkLst>
          <pc:docMk/>
          <pc:sldMk cId="2215281433" sldId="274"/>
        </pc:sldMkLst>
      </pc:sldChg>
      <pc:sldChg chg="modSp new mod">
        <pc:chgData name="Alfredo Fonseca Junior" userId="b53f08b6-e642-4ee2-a231-11cd653755d4" providerId="ADAL" clId="{4A13534B-B544-A44E-B29A-C6B9F0689448}" dt="2021-10-14T07:41:39.590" v="250" actId="313"/>
        <pc:sldMkLst>
          <pc:docMk/>
          <pc:sldMk cId="2110181649" sldId="275"/>
        </pc:sldMkLst>
        <pc:spChg chg="mod">
          <ac:chgData name="Alfredo Fonseca Junior" userId="b53f08b6-e642-4ee2-a231-11cd653755d4" providerId="ADAL" clId="{4A13534B-B544-A44E-B29A-C6B9F0689448}" dt="2021-10-14T07:41:32.966" v="244" actId="20577"/>
          <ac:spMkLst>
            <pc:docMk/>
            <pc:sldMk cId="2110181649" sldId="275"/>
            <ac:spMk id="2" creationId="{D0273F34-96E7-1647-B352-BD30BA2ED758}"/>
          </ac:spMkLst>
        </pc:spChg>
        <pc:spChg chg="mod">
          <ac:chgData name="Alfredo Fonseca Junior" userId="b53f08b6-e642-4ee2-a231-11cd653755d4" providerId="ADAL" clId="{4A13534B-B544-A44E-B29A-C6B9F0689448}" dt="2021-10-14T07:41:39.590" v="250" actId="313"/>
          <ac:spMkLst>
            <pc:docMk/>
            <pc:sldMk cId="2110181649" sldId="275"/>
            <ac:spMk id="3" creationId="{6A410682-7B38-3C44-8425-1487C2D73FCC}"/>
          </ac:spMkLst>
        </pc:spChg>
      </pc:sldChg>
      <pc:sldChg chg="addSp delSp modSp add del mod">
        <pc:chgData name="Alfredo Fonseca Junior" userId="b53f08b6-e642-4ee2-a231-11cd653755d4" providerId="ADAL" clId="{4A13534B-B544-A44E-B29A-C6B9F0689448}" dt="2021-10-22T08:01:36.343" v="366" actId="2696"/>
        <pc:sldMkLst>
          <pc:docMk/>
          <pc:sldMk cId="2243412862" sldId="276"/>
        </pc:sldMkLst>
        <pc:spChg chg="mod">
          <ac:chgData name="Alfredo Fonseca Junior" userId="b53f08b6-e642-4ee2-a231-11cd653755d4" providerId="ADAL" clId="{4A13534B-B544-A44E-B29A-C6B9F0689448}" dt="2021-10-14T07:43:36.120" v="273" actId="27636"/>
          <ac:spMkLst>
            <pc:docMk/>
            <pc:sldMk cId="2243412862" sldId="276"/>
            <ac:spMk id="2" creationId="{D0273F34-96E7-1647-B352-BD30BA2ED758}"/>
          </ac:spMkLst>
        </pc:spChg>
        <pc:spChg chg="del">
          <ac:chgData name="Alfredo Fonseca Junior" userId="b53f08b6-e642-4ee2-a231-11cd653755d4" providerId="ADAL" clId="{4A13534B-B544-A44E-B29A-C6B9F0689448}" dt="2021-10-14T07:43:22.621" v="254" actId="478"/>
          <ac:spMkLst>
            <pc:docMk/>
            <pc:sldMk cId="2243412862" sldId="276"/>
            <ac:spMk id="3" creationId="{6A410682-7B38-3C44-8425-1487C2D73FCC}"/>
          </ac:spMkLst>
        </pc:spChg>
        <pc:spChg chg="add mod">
          <ac:chgData name="Alfredo Fonseca Junior" userId="b53f08b6-e642-4ee2-a231-11cd653755d4" providerId="ADAL" clId="{4A13534B-B544-A44E-B29A-C6B9F0689448}" dt="2021-10-14T07:43:22.621" v="254" actId="478"/>
          <ac:spMkLst>
            <pc:docMk/>
            <pc:sldMk cId="2243412862" sldId="276"/>
            <ac:spMk id="5" creationId="{7AA6DCFF-B573-5940-87B1-2811EEC82658}"/>
          </ac:spMkLst>
        </pc:spChg>
        <pc:spChg chg="add del mod">
          <ac:chgData name="Alfredo Fonseca Junior" userId="b53f08b6-e642-4ee2-a231-11cd653755d4" providerId="ADAL" clId="{4A13534B-B544-A44E-B29A-C6B9F0689448}" dt="2021-10-14T07:44:42.467" v="280"/>
          <ac:spMkLst>
            <pc:docMk/>
            <pc:sldMk cId="2243412862" sldId="276"/>
            <ac:spMk id="7" creationId="{056F826B-CD0E-A649-99D6-B194CFC4C9F8}"/>
          </ac:spMkLst>
        </pc:spChg>
        <pc:spChg chg="add mod">
          <ac:chgData name="Alfredo Fonseca Junior" userId="b53f08b6-e642-4ee2-a231-11cd653755d4" providerId="ADAL" clId="{4A13534B-B544-A44E-B29A-C6B9F0689448}" dt="2021-10-14T07:44:40.082" v="278" actId="1076"/>
          <ac:spMkLst>
            <pc:docMk/>
            <pc:sldMk cId="2243412862" sldId="276"/>
            <ac:spMk id="8" creationId="{EA371CCD-A583-574E-9876-837BBBB0CDEC}"/>
          </ac:spMkLst>
        </pc:spChg>
        <pc:picChg chg="add mod">
          <ac:chgData name="Alfredo Fonseca Junior" userId="b53f08b6-e642-4ee2-a231-11cd653755d4" providerId="ADAL" clId="{4A13534B-B544-A44E-B29A-C6B9F0689448}" dt="2021-10-14T07:43:38.061" v="274" actId="1076"/>
          <ac:picMkLst>
            <pc:docMk/>
            <pc:sldMk cId="2243412862" sldId="276"/>
            <ac:picMk id="6" creationId="{22CA5FB6-805B-0949-AB5D-DC9242DFE656}"/>
          </ac:picMkLst>
        </pc:picChg>
      </pc:sldChg>
      <pc:sldChg chg="addSp delSp modSp add mod ord">
        <pc:chgData name="Alfredo Fonseca Junior" userId="b53f08b6-e642-4ee2-a231-11cd653755d4" providerId="ADAL" clId="{4A13534B-B544-A44E-B29A-C6B9F0689448}" dt="2021-10-22T09:07:57.483" v="414" actId="20578"/>
        <pc:sldMkLst>
          <pc:docMk/>
          <pc:sldMk cId="3876281202" sldId="277"/>
        </pc:sldMkLst>
        <pc:spChg chg="mod">
          <ac:chgData name="Alfredo Fonseca Junior" userId="b53f08b6-e642-4ee2-a231-11cd653755d4" providerId="ADAL" clId="{4A13534B-B544-A44E-B29A-C6B9F0689448}" dt="2021-10-14T07:49:08.568" v="291" actId="20577"/>
          <ac:spMkLst>
            <pc:docMk/>
            <pc:sldMk cId="3876281202" sldId="277"/>
            <ac:spMk id="2" creationId="{A4AC321E-9E64-5944-9F36-E1C762BB05C6}"/>
          </ac:spMkLst>
        </pc:spChg>
        <pc:grpChg chg="add del mod">
          <ac:chgData name="Alfredo Fonseca Junior" userId="b53f08b6-e642-4ee2-a231-11cd653755d4" providerId="ADAL" clId="{4A13534B-B544-A44E-B29A-C6B9F0689448}" dt="2021-10-14T10:50:40.258" v="362"/>
          <ac:grpSpMkLst>
            <pc:docMk/>
            <pc:sldMk cId="3876281202" sldId="277"/>
            <ac:grpSpMk id="6" creationId="{43B10606-2778-B441-BF58-ED8268D440DE}"/>
          </ac:grpSpMkLst>
        </pc:grpChg>
        <pc:grpChg chg="mod">
          <ac:chgData name="Alfredo Fonseca Junior" userId="b53f08b6-e642-4ee2-a231-11cd653755d4" providerId="ADAL" clId="{4A13534B-B544-A44E-B29A-C6B9F0689448}" dt="2021-10-14T10:50:39.922" v="360"/>
          <ac:grpSpMkLst>
            <pc:docMk/>
            <pc:sldMk cId="3876281202" sldId="277"/>
            <ac:grpSpMk id="8" creationId="{3935CCC6-FAE3-3A43-A19D-FE10710E6780}"/>
          </ac:grpSpMkLst>
        </pc:grpChg>
        <pc:inkChg chg="add del">
          <ac:chgData name="Alfredo Fonseca Junior" userId="b53f08b6-e642-4ee2-a231-11cd653755d4" providerId="ADAL" clId="{4A13534B-B544-A44E-B29A-C6B9F0689448}" dt="2021-10-14T10:50:40.858" v="364" actId="9405"/>
          <ac:inkMkLst>
            <pc:docMk/>
            <pc:sldMk cId="3876281202" sldId="277"/>
            <ac:inkMk id="3" creationId="{92B2229D-2F1F-3647-BA61-19B36438445B}"/>
          </ac:inkMkLst>
        </pc:inkChg>
        <pc:inkChg chg="add del mod">
          <ac:chgData name="Alfredo Fonseca Junior" userId="b53f08b6-e642-4ee2-a231-11cd653755d4" providerId="ADAL" clId="{4A13534B-B544-A44E-B29A-C6B9F0689448}" dt="2021-10-14T10:50:40.547" v="363" actId="9405"/>
          <ac:inkMkLst>
            <pc:docMk/>
            <pc:sldMk cId="3876281202" sldId="277"/>
            <ac:inkMk id="4" creationId="{BBD9DD24-78E4-FB41-BDCF-1CF2952ECF11}"/>
          </ac:inkMkLst>
        </pc:inkChg>
        <pc:inkChg chg="add del mod">
          <ac:chgData name="Alfredo Fonseca Junior" userId="b53f08b6-e642-4ee2-a231-11cd653755d4" providerId="ADAL" clId="{4A13534B-B544-A44E-B29A-C6B9F0689448}" dt="2021-10-14T10:50:40.258" v="362"/>
          <ac:inkMkLst>
            <pc:docMk/>
            <pc:sldMk cId="3876281202" sldId="277"/>
            <ac:inkMk id="5" creationId="{0CE60941-7D78-C443-9AFF-159EE22B61EE}"/>
          </ac:inkMkLst>
        </pc:inkChg>
        <pc:inkChg chg="add del mod">
          <ac:chgData name="Alfredo Fonseca Junior" userId="b53f08b6-e642-4ee2-a231-11cd653755d4" providerId="ADAL" clId="{4A13534B-B544-A44E-B29A-C6B9F0689448}" dt="2021-10-14T10:50:39.922" v="360"/>
          <ac:inkMkLst>
            <pc:docMk/>
            <pc:sldMk cId="3876281202" sldId="277"/>
            <ac:inkMk id="7" creationId="{569C36F4-EF67-4F4B-B990-013E3EAC6DF7}"/>
          </ac:inkMkLst>
        </pc:inkChg>
      </pc:sldChg>
      <pc:sldChg chg="addSp delSp add del mod">
        <pc:chgData name="Alfredo Fonseca Junior" userId="b53f08b6-e642-4ee2-a231-11cd653755d4" providerId="ADAL" clId="{4A13534B-B544-A44E-B29A-C6B9F0689448}" dt="2021-10-22T08:01:41.466" v="367" actId="2696"/>
        <pc:sldMkLst>
          <pc:docMk/>
          <pc:sldMk cId="2720816416" sldId="278"/>
        </pc:sldMkLst>
        <pc:picChg chg="add">
          <ac:chgData name="Alfredo Fonseca Junior" userId="b53f08b6-e642-4ee2-a231-11cd653755d4" providerId="ADAL" clId="{4A13534B-B544-A44E-B29A-C6B9F0689448}" dt="2021-10-14T08:05:45.415" v="296"/>
          <ac:picMkLst>
            <pc:docMk/>
            <pc:sldMk cId="2720816416" sldId="278"/>
            <ac:picMk id="3" creationId="{5ECDDCBD-D6A3-F745-A31A-1D77D672B396}"/>
          </ac:picMkLst>
        </pc:picChg>
        <pc:picChg chg="del">
          <ac:chgData name="Alfredo Fonseca Junior" userId="b53f08b6-e642-4ee2-a231-11cd653755d4" providerId="ADAL" clId="{4A13534B-B544-A44E-B29A-C6B9F0689448}" dt="2021-10-14T08:05:47.314" v="297" actId="478"/>
          <ac:picMkLst>
            <pc:docMk/>
            <pc:sldMk cId="2720816416" sldId="278"/>
            <ac:picMk id="6" creationId="{22CA5FB6-805B-0949-AB5D-DC9242DFE656}"/>
          </ac:picMkLst>
        </pc:picChg>
      </pc:sldChg>
      <pc:sldChg chg="addSp delSp modSp add mod ord">
        <pc:chgData name="Alfredo Fonseca Junior" userId="b53f08b6-e642-4ee2-a231-11cd653755d4" providerId="ADAL" clId="{4A13534B-B544-A44E-B29A-C6B9F0689448}" dt="2021-10-14T09:37:41.327" v="331" actId="14100"/>
        <pc:sldMkLst>
          <pc:docMk/>
          <pc:sldMk cId="4230910064" sldId="279"/>
        </pc:sldMkLst>
        <pc:spChg chg="add del mod">
          <ac:chgData name="Alfredo Fonseca Junior" userId="b53f08b6-e642-4ee2-a231-11cd653755d4" providerId="ADAL" clId="{4A13534B-B544-A44E-B29A-C6B9F0689448}" dt="2021-10-14T09:37:35.352" v="329" actId="20577"/>
          <ac:spMkLst>
            <pc:docMk/>
            <pc:sldMk cId="4230910064" sldId="279"/>
            <ac:spMk id="2" creationId="{A4AC321E-9E64-5944-9F36-E1C762BB05C6}"/>
          </ac:spMkLst>
        </pc:spChg>
        <pc:spChg chg="add del mod">
          <ac:chgData name="Alfredo Fonseca Junior" userId="b53f08b6-e642-4ee2-a231-11cd653755d4" providerId="ADAL" clId="{4A13534B-B544-A44E-B29A-C6B9F0689448}" dt="2021-10-14T09:36:30.374" v="300" actId="478"/>
          <ac:spMkLst>
            <pc:docMk/>
            <pc:sldMk cId="4230910064" sldId="279"/>
            <ac:spMk id="4" creationId="{C7904DE8-5F4C-0E47-92CC-02AFB110DE6C}"/>
          </ac:spMkLst>
        </pc:spChg>
        <pc:picChg chg="add del mod">
          <ac:chgData name="Alfredo Fonseca Junior" userId="b53f08b6-e642-4ee2-a231-11cd653755d4" providerId="ADAL" clId="{4A13534B-B544-A44E-B29A-C6B9F0689448}" dt="2021-10-14T09:37:29.969" v="325" actId="478"/>
          <ac:picMkLst>
            <pc:docMk/>
            <pc:sldMk cId="4230910064" sldId="279"/>
            <ac:picMk id="5" creationId="{C3B60A7D-4860-9A4C-8555-BA359077B42A}"/>
          </ac:picMkLst>
        </pc:picChg>
        <pc:picChg chg="add mod">
          <ac:chgData name="Alfredo Fonseca Junior" userId="b53f08b6-e642-4ee2-a231-11cd653755d4" providerId="ADAL" clId="{4A13534B-B544-A44E-B29A-C6B9F0689448}" dt="2021-10-14T09:37:41.327" v="331" actId="14100"/>
          <ac:picMkLst>
            <pc:docMk/>
            <pc:sldMk cId="4230910064" sldId="279"/>
            <ac:picMk id="6" creationId="{698370A4-CC67-A448-901E-7F3CDB86927C}"/>
          </ac:picMkLst>
        </pc:picChg>
      </pc:sldChg>
      <pc:sldChg chg="addSp delSp modSp add mod ord">
        <pc:chgData name="Alfredo Fonseca Junior" userId="b53f08b6-e642-4ee2-a231-11cd653755d4" providerId="ADAL" clId="{4A13534B-B544-A44E-B29A-C6B9F0689448}" dt="2021-10-14T11:03:19.553" v="365" actId="20578"/>
        <pc:sldMkLst>
          <pc:docMk/>
          <pc:sldMk cId="1522449710" sldId="280"/>
        </pc:sldMkLst>
        <pc:spChg chg="mod">
          <ac:chgData name="Alfredo Fonseca Junior" userId="b53f08b6-e642-4ee2-a231-11cd653755d4" providerId="ADAL" clId="{4A13534B-B544-A44E-B29A-C6B9F0689448}" dt="2021-10-14T09:43:08.869" v="352" actId="1076"/>
          <ac:spMkLst>
            <pc:docMk/>
            <pc:sldMk cId="1522449710" sldId="280"/>
            <ac:spMk id="2" creationId="{A4AC321E-9E64-5944-9F36-E1C762BB05C6}"/>
          </ac:spMkLst>
        </pc:spChg>
        <pc:spChg chg="add mod">
          <ac:chgData name="Alfredo Fonseca Junior" userId="b53f08b6-e642-4ee2-a231-11cd653755d4" providerId="ADAL" clId="{4A13534B-B544-A44E-B29A-C6B9F0689448}" dt="2021-10-14T09:42:57.159" v="340" actId="20577"/>
          <ac:spMkLst>
            <pc:docMk/>
            <pc:sldMk cId="1522449710" sldId="280"/>
            <ac:spMk id="3" creationId="{1D829418-6E01-984A-83B5-CC528AF23007}"/>
          </ac:spMkLst>
        </pc:spChg>
        <pc:picChg chg="del">
          <ac:chgData name="Alfredo Fonseca Junior" userId="b53f08b6-e642-4ee2-a231-11cd653755d4" providerId="ADAL" clId="{4A13534B-B544-A44E-B29A-C6B9F0689448}" dt="2021-10-14T09:42:29.404" v="333" actId="478"/>
          <ac:picMkLst>
            <pc:docMk/>
            <pc:sldMk cId="1522449710" sldId="280"/>
            <ac:picMk id="6" creationId="{698370A4-CC67-A448-901E-7F3CDB86927C}"/>
          </ac:picMkLst>
        </pc:picChg>
      </pc:sldChg>
      <pc:sldChg chg="addSp delSp modSp add mod">
        <pc:chgData name="Alfredo Fonseca Junior" userId="b53f08b6-e642-4ee2-a231-11cd653755d4" providerId="ADAL" clId="{4A13534B-B544-A44E-B29A-C6B9F0689448}" dt="2021-10-22T09:16:47.912" v="604"/>
        <pc:sldMkLst>
          <pc:docMk/>
          <pc:sldMk cId="2400099634" sldId="281"/>
        </pc:sldMkLst>
        <pc:spChg chg="mod">
          <ac:chgData name="Alfredo Fonseca Junior" userId="b53f08b6-e642-4ee2-a231-11cd653755d4" providerId="ADAL" clId="{4A13534B-B544-A44E-B29A-C6B9F0689448}" dt="2021-10-22T09:06:18.984" v="394" actId="20577"/>
          <ac:spMkLst>
            <pc:docMk/>
            <pc:sldMk cId="2400099634" sldId="281"/>
            <ac:spMk id="2" creationId="{A4AC321E-9E64-5944-9F36-E1C762BB05C6}"/>
          </ac:spMkLst>
        </pc:spChg>
        <pc:picChg chg="add del mod">
          <ac:chgData name="Alfredo Fonseca Junior" userId="b53f08b6-e642-4ee2-a231-11cd653755d4" providerId="ADAL" clId="{4A13534B-B544-A44E-B29A-C6B9F0689448}" dt="2021-10-22T09:16:46.846" v="603" actId="478"/>
          <ac:picMkLst>
            <pc:docMk/>
            <pc:sldMk cId="2400099634" sldId="281"/>
            <ac:picMk id="3" creationId="{DC6F6706-57A5-5A44-B7B9-2F0410697971}"/>
          </ac:picMkLst>
        </pc:picChg>
        <pc:picChg chg="add">
          <ac:chgData name="Alfredo Fonseca Junior" userId="b53f08b6-e642-4ee2-a231-11cd653755d4" providerId="ADAL" clId="{4A13534B-B544-A44E-B29A-C6B9F0689448}" dt="2021-10-22T09:16:47.912" v="604"/>
          <ac:picMkLst>
            <pc:docMk/>
            <pc:sldMk cId="2400099634" sldId="281"/>
            <ac:picMk id="4" creationId="{32C68EFF-E51C-6E40-BB0F-1BFD3BFB72CC}"/>
          </ac:picMkLst>
        </pc:picChg>
      </pc:sldChg>
      <pc:sldChg chg="addSp modSp add mod">
        <pc:chgData name="Alfredo Fonseca Junior" userId="b53f08b6-e642-4ee2-a231-11cd653755d4" providerId="ADAL" clId="{4A13534B-B544-A44E-B29A-C6B9F0689448}" dt="2021-10-22T09:07:43.896" v="412" actId="1076"/>
        <pc:sldMkLst>
          <pc:docMk/>
          <pc:sldMk cId="770258740" sldId="282"/>
        </pc:sldMkLst>
        <pc:spChg chg="add mod">
          <ac:chgData name="Alfredo Fonseca Junior" userId="b53f08b6-e642-4ee2-a231-11cd653755d4" providerId="ADAL" clId="{4A13534B-B544-A44E-B29A-C6B9F0689448}" dt="2021-10-22T09:07:43.896" v="412" actId="1076"/>
          <ac:spMkLst>
            <pc:docMk/>
            <pc:sldMk cId="770258740" sldId="282"/>
            <ac:spMk id="4" creationId="{12037C8D-2154-B94C-8258-6688780B637D}"/>
          </ac:spMkLst>
        </pc:spChg>
      </pc:sldChg>
      <pc:sldChg chg="addSp delSp add mod">
        <pc:chgData name="Alfredo Fonseca Junior" userId="b53f08b6-e642-4ee2-a231-11cd653755d4" providerId="ADAL" clId="{4A13534B-B544-A44E-B29A-C6B9F0689448}" dt="2021-10-22T09:07:14.412" v="398"/>
        <pc:sldMkLst>
          <pc:docMk/>
          <pc:sldMk cId="283644206" sldId="283"/>
        </pc:sldMkLst>
        <pc:picChg chg="del">
          <ac:chgData name="Alfredo Fonseca Junior" userId="b53f08b6-e642-4ee2-a231-11cd653755d4" providerId="ADAL" clId="{4A13534B-B544-A44E-B29A-C6B9F0689448}" dt="2021-10-22T09:07:14.137" v="397" actId="478"/>
          <ac:picMkLst>
            <pc:docMk/>
            <pc:sldMk cId="283644206" sldId="283"/>
            <ac:picMk id="3" creationId="{DC6F6706-57A5-5A44-B7B9-2F0410697971}"/>
          </ac:picMkLst>
        </pc:picChg>
        <pc:picChg chg="add">
          <ac:chgData name="Alfredo Fonseca Junior" userId="b53f08b6-e642-4ee2-a231-11cd653755d4" providerId="ADAL" clId="{4A13534B-B544-A44E-B29A-C6B9F0689448}" dt="2021-10-22T09:07:14.412" v="398"/>
          <ac:picMkLst>
            <pc:docMk/>
            <pc:sldMk cId="283644206" sldId="283"/>
            <ac:picMk id="4" creationId="{0234AC80-9149-2042-BB69-26DCA41EEDF1}"/>
          </ac:picMkLst>
        </pc:picChg>
      </pc:sldChg>
      <pc:sldChg chg="add del">
        <pc:chgData name="Alfredo Fonseca Junior" userId="b53f08b6-e642-4ee2-a231-11cd653755d4" providerId="ADAL" clId="{4A13534B-B544-A44E-B29A-C6B9F0689448}" dt="2021-10-22T09:30:03.122" v="765" actId="2696"/>
        <pc:sldMkLst>
          <pc:docMk/>
          <pc:sldMk cId="2814699353" sldId="284"/>
        </pc:sldMkLst>
      </pc:sldChg>
      <pc:sldChg chg="addSp delSp modSp add mod">
        <pc:chgData name="Alfredo Fonseca Junior" userId="b53f08b6-e642-4ee2-a231-11cd653755d4" providerId="ADAL" clId="{4A13534B-B544-A44E-B29A-C6B9F0689448}" dt="2021-10-22T09:08:44.257" v="418" actId="1076"/>
        <pc:sldMkLst>
          <pc:docMk/>
          <pc:sldMk cId="3245893570" sldId="285"/>
        </pc:sldMkLst>
        <pc:picChg chg="add mod">
          <ac:chgData name="Alfredo Fonseca Junior" userId="b53f08b6-e642-4ee2-a231-11cd653755d4" providerId="ADAL" clId="{4A13534B-B544-A44E-B29A-C6B9F0689448}" dt="2021-10-22T09:08:44.257" v="418" actId="1076"/>
          <ac:picMkLst>
            <pc:docMk/>
            <pc:sldMk cId="3245893570" sldId="285"/>
            <ac:picMk id="3" creationId="{0D565070-6066-E140-B901-0B26E7706B6D}"/>
          </ac:picMkLst>
        </pc:picChg>
        <pc:picChg chg="del">
          <ac:chgData name="Alfredo Fonseca Junior" userId="b53f08b6-e642-4ee2-a231-11cd653755d4" providerId="ADAL" clId="{4A13534B-B544-A44E-B29A-C6B9F0689448}" dt="2021-10-22T09:08:42.267" v="416" actId="478"/>
          <ac:picMkLst>
            <pc:docMk/>
            <pc:sldMk cId="3245893570" sldId="285"/>
            <ac:picMk id="4" creationId="{0234AC80-9149-2042-BB69-26DCA41EEDF1}"/>
          </ac:picMkLst>
        </pc:picChg>
      </pc:sldChg>
      <pc:sldChg chg="addSp delSp modSp add mod">
        <pc:chgData name="Alfredo Fonseca Junior" userId="b53f08b6-e642-4ee2-a231-11cd653755d4" providerId="ADAL" clId="{4A13534B-B544-A44E-B29A-C6B9F0689448}" dt="2021-10-22T09:09:19.694" v="422" actId="1076"/>
        <pc:sldMkLst>
          <pc:docMk/>
          <pc:sldMk cId="2136413503" sldId="286"/>
        </pc:sldMkLst>
        <pc:picChg chg="del">
          <ac:chgData name="Alfredo Fonseca Junior" userId="b53f08b6-e642-4ee2-a231-11cd653755d4" providerId="ADAL" clId="{4A13534B-B544-A44E-B29A-C6B9F0689448}" dt="2021-10-22T09:09:17.900" v="420" actId="478"/>
          <ac:picMkLst>
            <pc:docMk/>
            <pc:sldMk cId="2136413503" sldId="286"/>
            <ac:picMk id="3" creationId="{0D565070-6066-E140-B901-0B26E7706B6D}"/>
          </ac:picMkLst>
        </pc:picChg>
        <pc:picChg chg="add mod">
          <ac:chgData name="Alfredo Fonseca Junior" userId="b53f08b6-e642-4ee2-a231-11cd653755d4" providerId="ADAL" clId="{4A13534B-B544-A44E-B29A-C6B9F0689448}" dt="2021-10-22T09:09:19.694" v="422" actId="1076"/>
          <ac:picMkLst>
            <pc:docMk/>
            <pc:sldMk cId="2136413503" sldId="286"/>
            <ac:picMk id="4" creationId="{FA4B5DF2-34CF-A542-A0C9-0B7D8EB1BB26}"/>
          </ac:picMkLst>
        </pc:picChg>
      </pc:sldChg>
      <pc:sldChg chg="addSp delSp modSp add mod">
        <pc:chgData name="Alfredo Fonseca Junior" userId="b53f08b6-e642-4ee2-a231-11cd653755d4" providerId="ADAL" clId="{4A13534B-B544-A44E-B29A-C6B9F0689448}" dt="2021-10-22T09:10:06.788" v="440" actId="20577"/>
        <pc:sldMkLst>
          <pc:docMk/>
          <pc:sldMk cId="4231500122" sldId="287"/>
        </pc:sldMkLst>
        <pc:spChg chg="add mod">
          <ac:chgData name="Alfredo Fonseca Junior" userId="b53f08b6-e642-4ee2-a231-11cd653755d4" providerId="ADAL" clId="{4A13534B-B544-A44E-B29A-C6B9F0689448}" dt="2021-10-22T09:10:06.788" v="440" actId="20577"/>
          <ac:spMkLst>
            <pc:docMk/>
            <pc:sldMk cId="4231500122" sldId="287"/>
            <ac:spMk id="5" creationId="{6506E229-F057-004C-93F5-C847081DBF70}"/>
          </ac:spMkLst>
        </pc:spChg>
        <pc:picChg chg="add mod">
          <ac:chgData name="Alfredo Fonseca Junior" userId="b53f08b6-e642-4ee2-a231-11cd653755d4" providerId="ADAL" clId="{4A13534B-B544-A44E-B29A-C6B9F0689448}" dt="2021-10-22T09:09:49.598" v="427" actId="1076"/>
          <ac:picMkLst>
            <pc:docMk/>
            <pc:sldMk cId="4231500122" sldId="287"/>
            <ac:picMk id="3" creationId="{D7A8169F-F6D8-5F4F-BD68-537CE2231704}"/>
          </ac:picMkLst>
        </pc:picChg>
        <pc:picChg chg="del">
          <ac:chgData name="Alfredo Fonseca Junior" userId="b53f08b6-e642-4ee2-a231-11cd653755d4" providerId="ADAL" clId="{4A13534B-B544-A44E-B29A-C6B9F0689448}" dt="2021-10-22T09:09:43.596" v="424" actId="478"/>
          <ac:picMkLst>
            <pc:docMk/>
            <pc:sldMk cId="4231500122" sldId="287"/>
            <ac:picMk id="4" creationId="{FA4B5DF2-34CF-A542-A0C9-0B7D8EB1BB26}"/>
          </ac:picMkLst>
        </pc:picChg>
      </pc:sldChg>
      <pc:sldChg chg="addSp delSp modSp add mod">
        <pc:chgData name="Alfredo Fonseca Junior" userId="b53f08b6-e642-4ee2-a231-11cd653755d4" providerId="ADAL" clId="{4A13534B-B544-A44E-B29A-C6B9F0689448}" dt="2021-10-22T09:10:39.400" v="445" actId="1076"/>
        <pc:sldMkLst>
          <pc:docMk/>
          <pc:sldMk cId="2895399382" sldId="288"/>
        </pc:sldMkLst>
        <pc:spChg chg="del">
          <ac:chgData name="Alfredo Fonseca Junior" userId="b53f08b6-e642-4ee2-a231-11cd653755d4" providerId="ADAL" clId="{4A13534B-B544-A44E-B29A-C6B9F0689448}" dt="2021-10-22T09:10:36.845" v="442" actId="478"/>
          <ac:spMkLst>
            <pc:docMk/>
            <pc:sldMk cId="2895399382" sldId="288"/>
            <ac:spMk id="5" creationId="{6506E229-F057-004C-93F5-C847081DBF70}"/>
          </ac:spMkLst>
        </pc:spChg>
        <pc:picChg chg="del">
          <ac:chgData name="Alfredo Fonseca Junior" userId="b53f08b6-e642-4ee2-a231-11cd653755d4" providerId="ADAL" clId="{4A13534B-B544-A44E-B29A-C6B9F0689448}" dt="2021-10-22T09:10:38.022" v="443" actId="478"/>
          <ac:picMkLst>
            <pc:docMk/>
            <pc:sldMk cId="2895399382" sldId="288"/>
            <ac:picMk id="3" creationId="{D7A8169F-F6D8-5F4F-BD68-537CE2231704}"/>
          </ac:picMkLst>
        </pc:picChg>
        <pc:picChg chg="add mod">
          <ac:chgData name="Alfredo Fonseca Junior" userId="b53f08b6-e642-4ee2-a231-11cd653755d4" providerId="ADAL" clId="{4A13534B-B544-A44E-B29A-C6B9F0689448}" dt="2021-10-22T09:10:39.400" v="445" actId="1076"/>
          <ac:picMkLst>
            <pc:docMk/>
            <pc:sldMk cId="2895399382" sldId="288"/>
            <ac:picMk id="4" creationId="{8F49FEF7-8A77-6E43-9492-F7BCB38F7FB6}"/>
          </ac:picMkLst>
        </pc:picChg>
      </pc:sldChg>
      <pc:sldChg chg="addSp delSp add mod">
        <pc:chgData name="Alfredo Fonseca Junior" userId="b53f08b6-e642-4ee2-a231-11cd653755d4" providerId="ADAL" clId="{4A13534B-B544-A44E-B29A-C6B9F0689448}" dt="2021-10-22T09:11:02.576" v="448"/>
        <pc:sldMkLst>
          <pc:docMk/>
          <pc:sldMk cId="3758660188" sldId="289"/>
        </pc:sldMkLst>
        <pc:picChg chg="add">
          <ac:chgData name="Alfredo Fonseca Junior" userId="b53f08b6-e642-4ee2-a231-11cd653755d4" providerId="ADAL" clId="{4A13534B-B544-A44E-B29A-C6B9F0689448}" dt="2021-10-22T09:11:02.576" v="448"/>
          <ac:picMkLst>
            <pc:docMk/>
            <pc:sldMk cId="3758660188" sldId="289"/>
            <ac:picMk id="3" creationId="{0BED0885-CB39-954E-814F-5E1967D7BD9B}"/>
          </ac:picMkLst>
        </pc:picChg>
        <pc:picChg chg="del">
          <ac:chgData name="Alfredo Fonseca Junior" userId="b53f08b6-e642-4ee2-a231-11cd653755d4" providerId="ADAL" clId="{4A13534B-B544-A44E-B29A-C6B9F0689448}" dt="2021-10-22T09:11:02.286" v="447" actId="478"/>
          <ac:picMkLst>
            <pc:docMk/>
            <pc:sldMk cId="3758660188" sldId="289"/>
            <ac:picMk id="4" creationId="{8F49FEF7-8A77-6E43-9492-F7BCB38F7FB6}"/>
          </ac:picMkLst>
        </pc:picChg>
      </pc:sldChg>
      <pc:sldChg chg="addSp delSp modSp add mod">
        <pc:chgData name="Alfredo Fonseca Junior" userId="b53f08b6-e642-4ee2-a231-11cd653755d4" providerId="ADAL" clId="{4A13534B-B544-A44E-B29A-C6B9F0689448}" dt="2021-10-22T09:12:19.629" v="569" actId="14100"/>
        <pc:sldMkLst>
          <pc:docMk/>
          <pc:sldMk cId="3039714443" sldId="290"/>
        </pc:sldMkLst>
        <pc:spChg chg="add mod">
          <ac:chgData name="Alfredo Fonseca Junior" userId="b53f08b6-e642-4ee2-a231-11cd653755d4" providerId="ADAL" clId="{4A13534B-B544-A44E-B29A-C6B9F0689448}" dt="2021-10-22T09:12:19.629" v="569" actId="14100"/>
          <ac:spMkLst>
            <pc:docMk/>
            <pc:sldMk cId="3039714443" sldId="290"/>
            <ac:spMk id="5" creationId="{DC3F5579-5C12-E64C-AB71-E6AB318D7012}"/>
          </ac:spMkLst>
        </pc:spChg>
        <pc:picChg chg="del">
          <ac:chgData name="Alfredo Fonseca Junior" userId="b53f08b6-e642-4ee2-a231-11cd653755d4" providerId="ADAL" clId="{4A13534B-B544-A44E-B29A-C6B9F0689448}" dt="2021-10-22T09:11:36.646" v="450" actId="478"/>
          <ac:picMkLst>
            <pc:docMk/>
            <pc:sldMk cId="3039714443" sldId="290"/>
            <ac:picMk id="3" creationId="{0BED0885-CB39-954E-814F-5E1967D7BD9B}"/>
          </ac:picMkLst>
        </pc:picChg>
        <pc:picChg chg="add mod">
          <ac:chgData name="Alfredo Fonseca Junior" userId="b53f08b6-e642-4ee2-a231-11cd653755d4" providerId="ADAL" clId="{4A13534B-B544-A44E-B29A-C6B9F0689448}" dt="2021-10-22T09:11:43.120" v="454" actId="1076"/>
          <ac:picMkLst>
            <pc:docMk/>
            <pc:sldMk cId="3039714443" sldId="290"/>
            <ac:picMk id="4" creationId="{763C6C8C-3C26-904A-8F9B-952D8E79C1EF}"/>
          </ac:picMkLst>
        </pc:picChg>
      </pc:sldChg>
      <pc:sldChg chg="addSp delSp modSp add mod">
        <pc:chgData name="Alfredo Fonseca Junior" userId="b53f08b6-e642-4ee2-a231-11cd653755d4" providerId="ADAL" clId="{4A13534B-B544-A44E-B29A-C6B9F0689448}" dt="2021-10-22T09:12:46.003" v="574" actId="478"/>
        <pc:sldMkLst>
          <pc:docMk/>
          <pc:sldMk cId="3693222848" sldId="291"/>
        </pc:sldMkLst>
        <pc:spChg chg="del">
          <ac:chgData name="Alfredo Fonseca Junior" userId="b53f08b6-e642-4ee2-a231-11cd653755d4" providerId="ADAL" clId="{4A13534B-B544-A44E-B29A-C6B9F0689448}" dt="2021-10-22T09:12:46.003" v="574" actId="478"/>
          <ac:spMkLst>
            <pc:docMk/>
            <pc:sldMk cId="3693222848" sldId="291"/>
            <ac:spMk id="5" creationId="{DC3F5579-5C12-E64C-AB71-E6AB318D7012}"/>
          </ac:spMkLst>
        </pc:spChg>
        <pc:picChg chg="add mod">
          <ac:chgData name="Alfredo Fonseca Junior" userId="b53f08b6-e642-4ee2-a231-11cd653755d4" providerId="ADAL" clId="{4A13534B-B544-A44E-B29A-C6B9F0689448}" dt="2021-10-22T09:12:43.906" v="573" actId="1076"/>
          <ac:picMkLst>
            <pc:docMk/>
            <pc:sldMk cId="3693222848" sldId="291"/>
            <ac:picMk id="3" creationId="{AF574180-7868-CE47-9612-513CD21E0AA2}"/>
          </ac:picMkLst>
        </pc:picChg>
        <pc:picChg chg="del">
          <ac:chgData name="Alfredo Fonseca Junior" userId="b53f08b6-e642-4ee2-a231-11cd653755d4" providerId="ADAL" clId="{4A13534B-B544-A44E-B29A-C6B9F0689448}" dt="2021-10-22T09:12:42.392" v="571" actId="478"/>
          <ac:picMkLst>
            <pc:docMk/>
            <pc:sldMk cId="3693222848" sldId="291"/>
            <ac:picMk id="4" creationId="{763C6C8C-3C26-904A-8F9B-952D8E79C1EF}"/>
          </ac:picMkLst>
        </pc:picChg>
      </pc:sldChg>
      <pc:sldChg chg="addSp delSp modSp add mod">
        <pc:chgData name="Alfredo Fonseca Junior" userId="b53f08b6-e642-4ee2-a231-11cd653755d4" providerId="ADAL" clId="{4A13534B-B544-A44E-B29A-C6B9F0689448}" dt="2021-10-22T09:13:07.125" v="578" actId="1076"/>
        <pc:sldMkLst>
          <pc:docMk/>
          <pc:sldMk cId="3302088313" sldId="292"/>
        </pc:sldMkLst>
        <pc:picChg chg="del">
          <ac:chgData name="Alfredo Fonseca Junior" userId="b53f08b6-e642-4ee2-a231-11cd653755d4" providerId="ADAL" clId="{4A13534B-B544-A44E-B29A-C6B9F0689448}" dt="2021-10-22T09:13:05.849" v="576" actId="478"/>
          <ac:picMkLst>
            <pc:docMk/>
            <pc:sldMk cId="3302088313" sldId="292"/>
            <ac:picMk id="3" creationId="{AF574180-7868-CE47-9612-513CD21E0AA2}"/>
          </ac:picMkLst>
        </pc:picChg>
        <pc:picChg chg="add mod">
          <ac:chgData name="Alfredo Fonseca Junior" userId="b53f08b6-e642-4ee2-a231-11cd653755d4" providerId="ADAL" clId="{4A13534B-B544-A44E-B29A-C6B9F0689448}" dt="2021-10-22T09:13:07.125" v="578" actId="1076"/>
          <ac:picMkLst>
            <pc:docMk/>
            <pc:sldMk cId="3302088313" sldId="292"/>
            <ac:picMk id="4" creationId="{CC0DB325-85D2-0E4A-8B1A-7BC56A2D4A9A}"/>
          </ac:picMkLst>
        </pc:picChg>
      </pc:sldChg>
      <pc:sldChg chg="addSp delSp modSp add mod">
        <pc:chgData name="Alfredo Fonseca Junior" userId="b53f08b6-e642-4ee2-a231-11cd653755d4" providerId="ADAL" clId="{4A13534B-B544-A44E-B29A-C6B9F0689448}" dt="2021-10-22T09:13:28.434" v="582" actId="1076"/>
        <pc:sldMkLst>
          <pc:docMk/>
          <pc:sldMk cId="2184920166" sldId="293"/>
        </pc:sldMkLst>
        <pc:picChg chg="add mod">
          <ac:chgData name="Alfredo Fonseca Junior" userId="b53f08b6-e642-4ee2-a231-11cd653755d4" providerId="ADAL" clId="{4A13534B-B544-A44E-B29A-C6B9F0689448}" dt="2021-10-22T09:13:28.434" v="582" actId="1076"/>
          <ac:picMkLst>
            <pc:docMk/>
            <pc:sldMk cId="2184920166" sldId="293"/>
            <ac:picMk id="3" creationId="{D9273F13-F368-2E4C-B07F-BACF8EAFBDF3}"/>
          </ac:picMkLst>
        </pc:picChg>
        <pc:picChg chg="del">
          <ac:chgData name="Alfredo Fonseca Junior" userId="b53f08b6-e642-4ee2-a231-11cd653755d4" providerId="ADAL" clId="{4A13534B-B544-A44E-B29A-C6B9F0689448}" dt="2021-10-22T09:13:26.808" v="580" actId="478"/>
          <ac:picMkLst>
            <pc:docMk/>
            <pc:sldMk cId="2184920166" sldId="293"/>
            <ac:picMk id="4" creationId="{CC0DB325-85D2-0E4A-8B1A-7BC56A2D4A9A}"/>
          </ac:picMkLst>
        </pc:picChg>
      </pc:sldChg>
      <pc:sldChg chg="addSp delSp modSp add mod">
        <pc:chgData name="Alfredo Fonseca Junior" userId="b53f08b6-e642-4ee2-a231-11cd653755d4" providerId="ADAL" clId="{4A13534B-B544-A44E-B29A-C6B9F0689448}" dt="2021-10-22T09:14:50.252" v="588" actId="1076"/>
        <pc:sldMkLst>
          <pc:docMk/>
          <pc:sldMk cId="782680162" sldId="294"/>
        </pc:sldMkLst>
        <pc:picChg chg="del">
          <ac:chgData name="Alfredo Fonseca Junior" userId="b53f08b6-e642-4ee2-a231-11cd653755d4" providerId="ADAL" clId="{4A13534B-B544-A44E-B29A-C6B9F0689448}" dt="2021-10-22T09:14:12.690" v="584" actId="478"/>
          <ac:picMkLst>
            <pc:docMk/>
            <pc:sldMk cId="782680162" sldId="294"/>
            <ac:picMk id="3" creationId="{D9273F13-F368-2E4C-B07F-BACF8EAFBDF3}"/>
          </ac:picMkLst>
        </pc:picChg>
        <pc:picChg chg="add mod">
          <ac:chgData name="Alfredo Fonseca Junior" userId="b53f08b6-e642-4ee2-a231-11cd653755d4" providerId="ADAL" clId="{4A13534B-B544-A44E-B29A-C6B9F0689448}" dt="2021-10-22T09:14:15.122" v="586" actId="1076"/>
          <ac:picMkLst>
            <pc:docMk/>
            <pc:sldMk cId="782680162" sldId="294"/>
            <ac:picMk id="4" creationId="{41F5B01F-4CD1-A240-8968-8AD7B78AB9F0}"/>
          </ac:picMkLst>
        </pc:picChg>
        <pc:picChg chg="add mod">
          <ac:chgData name="Alfredo Fonseca Junior" userId="b53f08b6-e642-4ee2-a231-11cd653755d4" providerId="ADAL" clId="{4A13534B-B544-A44E-B29A-C6B9F0689448}" dt="2021-10-22T09:14:50.252" v="588" actId="1076"/>
          <ac:picMkLst>
            <pc:docMk/>
            <pc:sldMk cId="782680162" sldId="294"/>
            <ac:picMk id="5" creationId="{73FA5698-3838-0247-9E85-229533E02A3C}"/>
          </ac:picMkLst>
        </pc:picChg>
      </pc:sldChg>
      <pc:sldChg chg="addSp delSp add mod">
        <pc:chgData name="Alfredo Fonseca Junior" userId="b53f08b6-e642-4ee2-a231-11cd653755d4" providerId="ADAL" clId="{4A13534B-B544-A44E-B29A-C6B9F0689448}" dt="2021-10-22T09:15:25.838" v="592"/>
        <pc:sldMkLst>
          <pc:docMk/>
          <pc:sldMk cId="3188080954" sldId="295"/>
        </pc:sldMkLst>
        <pc:picChg chg="add">
          <ac:chgData name="Alfredo Fonseca Junior" userId="b53f08b6-e642-4ee2-a231-11cd653755d4" providerId="ADAL" clId="{4A13534B-B544-A44E-B29A-C6B9F0689448}" dt="2021-10-22T09:15:25.838" v="592"/>
          <ac:picMkLst>
            <pc:docMk/>
            <pc:sldMk cId="3188080954" sldId="295"/>
            <ac:picMk id="3" creationId="{21302CAB-5FE4-F240-B013-6954AA6C1B94}"/>
          </ac:picMkLst>
        </pc:picChg>
        <pc:picChg chg="del">
          <ac:chgData name="Alfredo Fonseca Junior" userId="b53f08b6-e642-4ee2-a231-11cd653755d4" providerId="ADAL" clId="{4A13534B-B544-A44E-B29A-C6B9F0689448}" dt="2021-10-22T09:15:23.735" v="590" actId="478"/>
          <ac:picMkLst>
            <pc:docMk/>
            <pc:sldMk cId="3188080954" sldId="295"/>
            <ac:picMk id="4" creationId="{41F5B01F-4CD1-A240-8968-8AD7B78AB9F0}"/>
          </ac:picMkLst>
        </pc:picChg>
        <pc:picChg chg="del">
          <ac:chgData name="Alfredo Fonseca Junior" userId="b53f08b6-e642-4ee2-a231-11cd653755d4" providerId="ADAL" clId="{4A13534B-B544-A44E-B29A-C6B9F0689448}" dt="2021-10-22T09:15:24.673" v="591" actId="478"/>
          <ac:picMkLst>
            <pc:docMk/>
            <pc:sldMk cId="3188080954" sldId="295"/>
            <ac:picMk id="5" creationId="{73FA5698-3838-0247-9E85-229533E02A3C}"/>
          </ac:picMkLst>
        </pc:picChg>
      </pc:sldChg>
      <pc:sldChg chg="add del">
        <pc:chgData name="Alfredo Fonseca Junior" userId="b53f08b6-e642-4ee2-a231-11cd653755d4" providerId="ADAL" clId="{4A13534B-B544-A44E-B29A-C6B9F0689448}" dt="2021-10-22T09:29:41.113" v="762" actId="2696"/>
        <pc:sldMkLst>
          <pc:docMk/>
          <pc:sldMk cId="2840901896" sldId="296"/>
        </pc:sldMkLst>
      </pc:sldChg>
      <pc:sldChg chg="addSp delSp modSp add mod">
        <pc:chgData name="Alfredo Fonseca Junior" userId="b53f08b6-e642-4ee2-a231-11cd653755d4" providerId="ADAL" clId="{4A13534B-B544-A44E-B29A-C6B9F0689448}" dt="2021-10-22T09:16:24.257" v="602" actId="27636"/>
        <pc:sldMkLst>
          <pc:docMk/>
          <pc:sldMk cId="1071243861" sldId="297"/>
        </pc:sldMkLst>
        <pc:spChg chg="del">
          <ac:chgData name="Alfredo Fonseca Junior" userId="b53f08b6-e642-4ee2-a231-11cd653755d4" providerId="ADAL" clId="{4A13534B-B544-A44E-B29A-C6B9F0689448}" dt="2021-10-22T09:16:13.189" v="595" actId="478"/>
          <ac:spMkLst>
            <pc:docMk/>
            <pc:sldMk cId="1071243861" sldId="297"/>
            <ac:spMk id="2" creationId="{D0273F34-96E7-1647-B352-BD30BA2ED758}"/>
          </ac:spMkLst>
        </pc:spChg>
        <pc:spChg chg="mod">
          <ac:chgData name="Alfredo Fonseca Junior" userId="b53f08b6-e642-4ee2-a231-11cd653755d4" providerId="ADAL" clId="{4A13534B-B544-A44E-B29A-C6B9F0689448}" dt="2021-10-22T09:16:24.257" v="602" actId="27636"/>
          <ac:spMkLst>
            <pc:docMk/>
            <pc:sldMk cId="1071243861" sldId="297"/>
            <ac:spMk id="3" creationId="{6A410682-7B38-3C44-8425-1487C2D73FCC}"/>
          </ac:spMkLst>
        </pc:spChg>
        <pc:spChg chg="add del mod">
          <ac:chgData name="Alfredo Fonseca Junior" userId="b53f08b6-e642-4ee2-a231-11cd653755d4" providerId="ADAL" clId="{4A13534B-B544-A44E-B29A-C6B9F0689448}" dt="2021-10-22T09:16:18.742" v="598" actId="478"/>
          <ac:spMkLst>
            <pc:docMk/>
            <pc:sldMk cId="1071243861" sldId="297"/>
            <ac:spMk id="5" creationId="{68E58CE0-9DD8-7D49-8C52-CAD782F20018}"/>
          </ac:spMkLst>
        </pc:spChg>
      </pc:sldChg>
      <pc:sldChg chg="addSp modSp add mod">
        <pc:chgData name="Alfredo Fonseca Junior" userId="b53f08b6-e642-4ee2-a231-11cd653755d4" providerId="ADAL" clId="{4A13534B-B544-A44E-B29A-C6B9F0689448}" dt="2021-10-22T09:17:44.015" v="641" actId="1076"/>
        <pc:sldMkLst>
          <pc:docMk/>
          <pc:sldMk cId="3682392015" sldId="298"/>
        </pc:sldMkLst>
        <pc:spChg chg="mod">
          <ac:chgData name="Alfredo Fonseca Junior" userId="b53f08b6-e642-4ee2-a231-11cd653755d4" providerId="ADAL" clId="{4A13534B-B544-A44E-B29A-C6B9F0689448}" dt="2021-10-22T09:17:44.015" v="641" actId="1076"/>
          <ac:spMkLst>
            <pc:docMk/>
            <pc:sldMk cId="3682392015" sldId="298"/>
            <ac:spMk id="2" creationId="{A4AC321E-9E64-5944-9F36-E1C762BB05C6}"/>
          </ac:spMkLst>
        </pc:spChg>
        <pc:spChg chg="add mod">
          <ac:chgData name="Alfredo Fonseca Junior" userId="b53f08b6-e642-4ee2-a231-11cd653755d4" providerId="ADAL" clId="{4A13534B-B544-A44E-B29A-C6B9F0689448}" dt="2021-10-22T09:17:08.301" v="629" actId="20577"/>
          <ac:spMkLst>
            <pc:docMk/>
            <pc:sldMk cId="3682392015" sldId="298"/>
            <ac:spMk id="3" creationId="{F9A33E57-D9BB-5449-9D22-5E69E0EAEB7C}"/>
          </ac:spMkLst>
        </pc:spChg>
        <pc:spChg chg="add mod">
          <ac:chgData name="Alfredo Fonseca Junior" userId="b53f08b6-e642-4ee2-a231-11cd653755d4" providerId="ADAL" clId="{4A13534B-B544-A44E-B29A-C6B9F0689448}" dt="2021-10-22T09:17:34.756" v="636" actId="1076"/>
          <ac:spMkLst>
            <pc:docMk/>
            <pc:sldMk cId="3682392015" sldId="298"/>
            <ac:spMk id="5" creationId="{C7729114-19A5-984F-A631-DEAB402F3417}"/>
          </ac:spMkLst>
        </pc:spChg>
        <pc:spChg chg="add mod">
          <ac:chgData name="Alfredo Fonseca Junior" userId="b53f08b6-e642-4ee2-a231-11cd653755d4" providerId="ADAL" clId="{4A13534B-B544-A44E-B29A-C6B9F0689448}" dt="2021-10-22T09:17:30.178" v="633"/>
          <ac:spMkLst>
            <pc:docMk/>
            <pc:sldMk cId="3682392015" sldId="298"/>
            <ac:spMk id="6" creationId="{6B174E2C-F617-6644-9FDE-354D7AE2978F}"/>
          </ac:spMkLst>
        </pc:spChg>
        <pc:spChg chg="add mod">
          <ac:chgData name="Alfredo Fonseca Junior" userId="b53f08b6-e642-4ee2-a231-11cd653755d4" providerId="ADAL" clId="{4A13534B-B544-A44E-B29A-C6B9F0689448}" dt="2021-10-22T09:17:43.272" v="640" actId="1076"/>
          <ac:spMkLst>
            <pc:docMk/>
            <pc:sldMk cId="3682392015" sldId="298"/>
            <ac:spMk id="7" creationId="{596D521A-E865-7A44-93B1-18C60E437719}"/>
          </ac:spMkLst>
        </pc:spChg>
        <pc:picChg chg="mod">
          <ac:chgData name="Alfredo Fonseca Junior" userId="b53f08b6-e642-4ee2-a231-11cd653755d4" providerId="ADAL" clId="{4A13534B-B544-A44E-B29A-C6B9F0689448}" dt="2021-10-22T09:17:40.708" v="639" actId="1076"/>
          <ac:picMkLst>
            <pc:docMk/>
            <pc:sldMk cId="3682392015" sldId="298"/>
            <ac:picMk id="4" creationId="{32C68EFF-E51C-6E40-BB0F-1BFD3BFB72CC}"/>
          </ac:picMkLst>
        </pc:picChg>
      </pc:sldChg>
      <pc:sldChg chg="add del">
        <pc:chgData name="Alfredo Fonseca Junior" userId="b53f08b6-e642-4ee2-a231-11cd653755d4" providerId="ADAL" clId="{4A13534B-B544-A44E-B29A-C6B9F0689448}" dt="2021-10-22T09:31:07.377" v="766" actId="2696"/>
        <pc:sldMkLst>
          <pc:docMk/>
          <pc:sldMk cId="4000123040" sldId="299"/>
        </pc:sldMkLst>
      </pc:sldChg>
      <pc:sldChg chg="addSp delSp modSp add mod">
        <pc:chgData name="Alfredo Fonseca Junior" userId="b53f08b6-e642-4ee2-a231-11cd653755d4" providerId="ADAL" clId="{4A13534B-B544-A44E-B29A-C6B9F0689448}" dt="2021-10-22T09:29:18.154" v="761" actId="1076"/>
        <pc:sldMkLst>
          <pc:docMk/>
          <pc:sldMk cId="3357995953" sldId="300"/>
        </pc:sldMkLst>
        <pc:spChg chg="add mod">
          <ac:chgData name="Alfredo Fonseca Junior" userId="b53f08b6-e642-4ee2-a231-11cd653755d4" providerId="ADAL" clId="{4A13534B-B544-A44E-B29A-C6B9F0689448}" dt="2021-10-22T09:21:44.197" v="672" actId="122"/>
          <ac:spMkLst>
            <pc:docMk/>
            <pc:sldMk cId="3357995953" sldId="300"/>
            <ac:spMk id="4" creationId="{632B54E5-FBA6-394B-86DE-50A3FA3D009F}"/>
          </ac:spMkLst>
        </pc:spChg>
        <pc:spChg chg="add mod">
          <ac:chgData name="Alfredo Fonseca Junior" userId="b53f08b6-e642-4ee2-a231-11cd653755d4" providerId="ADAL" clId="{4A13534B-B544-A44E-B29A-C6B9F0689448}" dt="2021-10-22T09:28:43.670" v="759" actId="20577"/>
          <ac:spMkLst>
            <pc:docMk/>
            <pc:sldMk cId="3357995953" sldId="300"/>
            <ac:spMk id="6" creationId="{5D6F57DD-EF8B-AE4F-93EF-3D20D7DF8EA7}"/>
          </ac:spMkLst>
        </pc:spChg>
        <pc:picChg chg="del">
          <ac:chgData name="Alfredo Fonseca Junior" userId="b53f08b6-e642-4ee2-a231-11cd653755d4" providerId="ADAL" clId="{4A13534B-B544-A44E-B29A-C6B9F0689448}" dt="2021-10-22T09:20:40.771" v="644" actId="478"/>
          <ac:picMkLst>
            <pc:docMk/>
            <pc:sldMk cId="3357995953" sldId="300"/>
            <ac:picMk id="3" creationId="{21302CAB-5FE4-F240-B013-6954AA6C1B94}"/>
          </ac:picMkLst>
        </pc:picChg>
        <pc:picChg chg="add mod">
          <ac:chgData name="Alfredo Fonseca Junior" userId="b53f08b6-e642-4ee2-a231-11cd653755d4" providerId="ADAL" clId="{4A13534B-B544-A44E-B29A-C6B9F0689448}" dt="2021-10-22T09:21:38.177" v="669" actId="1076"/>
          <ac:picMkLst>
            <pc:docMk/>
            <pc:sldMk cId="3357995953" sldId="300"/>
            <ac:picMk id="5" creationId="{473220DF-AAAC-4E48-B76B-92FF0AA9D21A}"/>
          </ac:picMkLst>
        </pc:picChg>
        <pc:picChg chg="add mod">
          <ac:chgData name="Alfredo Fonseca Junior" userId="b53f08b6-e642-4ee2-a231-11cd653755d4" providerId="ADAL" clId="{4A13534B-B544-A44E-B29A-C6B9F0689448}" dt="2021-10-22T09:29:18.154" v="761" actId="1076"/>
          <ac:picMkLst>
            <pc:docMk/>
            <pc:sldMk cId="3357995953" sldId="300"/>
            <ac:picMk id="7" creationId="{F2BDFE74-4999-9440-B064-422645F7619E}"/>
          </ac:picMkLst>
        </pc:picChg>
      </pc:sldChg>
      <pc:sldChg chg="addSp delSp modSp add mod">
        <pc:chgData name="Alfredo Fonseca Junior" userId="b53f08b6-e642-4ee2-a231-11cd653755d4" providerId="ADAL" clId="{4A13534B-B544-A44E-B29A-C6B9F0689448}" dt="2021-10-22T09:20:58.396" v="654" actId="1076"/>
        <pc:sldMkLst>
          <pc:docMk/>
          <pc:sldMk cId="3966846826" sldId="301"/>
        </pc:sldMkLst>
        <pc:spChg chg="del">
          <ac:chgData name="Alfredo Fonseca Junior" userId="b53f08b6-e642-4ee2-a231-11cd653755d4" providerId="ADAL" clId="{4A13534B-B544-A44E-B29A-C6B9F0689448}" dt="2021-10-22T09:20:55.885" v="652" actId="478"/>
          <ac:spMkLst>
            <pc:docMk/>
            <pc:sldMk cId="3966846826" sldId="301"/>
            <ac:spMk id="4" creationId="{632B54E5-FBA6-394B-86DE-50A3FA3D009F}"/>
          </ac:spMkLst>
        </pc:spChg>
        <pc:picChg chg="add mod">
          <ac:chgData name="Alfredo Fonseca Junior" userId="b53f08b6-e642-4ee2-a231-11cd653755d4" providerId="ADAL" clId="{4A13534B-B544-A44E-B29A-C6B9F0689448}" dt="2021-10-22T09:20:58.396" v="654" actId="1076"/>
          <ac:picMkLst>
            <pc:docMk/>
            <pc:sldMk cId="3966846826" sldId="301"/>
            <ac:picMk id="3" creationId="{A7CC0409-EA69-5548-9727-CA9CE9F001C6}"/>
          </ac:picMkLst>
        </pc:picChg>
      </pc:sldChg>
      <pc:sldChg chg="addSp modSp add mod">
        <pc:chgData name="Alfredo Fonseca Junior" userId="b53f08b6-e642-4ee2-a231-11cd653755d4" providerId="ADAL" clId="{4A13534B-B544-A44E-B29A-C6B9F0689448}" dt="2021-10-22T09:24:23.961" v="690" actId="1076"/>
        <pc:sldMkLst>
          <pc:docMk/>
          <pc:sldMk cId="3902695132" sldId="302"/>
        </pc:sldMkLst>
        <pc:spChg chg="mod">
          <ac:chgData name="Alfredo Fonseca Junior" userId="b53f08b6-e642-4ee2-a231-11cd653755d4" providerId="ADAL" clId="{4A13534B-B544-A44E-B29A-C6B9F0689448}" dt="2021-10-22T09:24:21.538" v="688" actId="20577"/>
          <ac:spMkLst>
            <pc:docMk/>
            <pc:sldMk cId="3902695132" sldId="302"/>
            <ac:spMk id="2" creationId="{A4AC321E-9E64-5944-9F36-E1C762BB05C6}"/>
          </ac:spMkLst>
        </pc:spChg>
        <pc:picChg chg="add mod">
          <ac:chgData name="Alfredo Fonseca Junior" userId="b53f08b6-e642-4ee2-a231-11cd653755d4" providerId="ADAL" clId="{4A13534B-B544-A44E-B29A-C6B9F0689448}" dt="2021-10-22T09:24:23.961" v="690" actId="1076"/>
          <ac:picMkLst>
            <pc:docMk/>
            <pc:sldMk cId="3902695132" sldId="302"/>
            <ac:picMk id="3" creationId="{DF83AE22-6986-6941-AFE6-AB8163295464}"/>
          </ac:picMkLst>
        </pc:picChg>
      </pc:sldChg>
      <pc:sldChg chg="addSp delSp modSp add mod">
        <pc:chgData name="Alfredo Fonseca Junior" userId="b53f08b6-e642-4ee2-a231-11cd653755d4" providerId="ADAL" clId="{4A13534B-B544-A44E-B29A-C6B9F0689448}" dt="2021-10-22T09:26:39.544" v="750" actId="20577"/>
        <pc:sldMkLst>
          <pc:docMk/>
          <pc:sldMk cId="1567790031" sldId="303"/>
        </pc:sldMkLst>
        <pc:spChg chg="mod">
          <ac:chgData name="Alfredo Fonseca Junior" userId="b53f08b6-e642-4ee2-a231-11cd653755d4" providerId="ADAL" clId="{4A13534B-B544-A44E-B29A-C6B9F0689448}" dt="2021-10-22T09:26:39.544" v="750" actId="20577"/>
          <ac:spMkLst>
            <pc:docMk/>
            <pc:sldMk cId="1567790031" sldId="303"/>
            <ac:spMk id="2" creationId="{A4AC321E-9E64-5944-9F36-E1C762BB05C6}"/>
          </ac:spMkLst>
        </pc:spChg>
        <pc:picChg chg="del">
          <ac:chgData name="Alfredo Fonseca Junior" userId="b53f08b6-e642-4ee2-a231-11cd653755d4" providerId="ADAL" clId="{4A13534B-B544-A44E-B29A-C6B9F0689448}" dt="2021-10-22T09:26:16.731" v="692" actId="478"/>
          <ac:picMkLst>
            <pc:docMk/>
            <pc:sldMk cId="1567790031" sldId="303"/>
            <ac:picMk id="3" creationId="{DF83AE22-6986-6941-AFE6-AB8163295464}"/>
          </ac:picMkLst>
        </pc:picChg>
        <pc:picChg chg="add mod">
          <ac:chgData name="Alfredo Fonseca Junior" userId="b53f08b6-e642-4ee2-a231-11cd653755d4" providerId="ADAL" clId="{4A13534B-B544-A44E-B29A-C6B9F0689448}" dt="2021-10-22T09:26:20.098" v="694" actId="1076"/>
          <ac:picMkLst>
            <pc:docMk/>
            <pc:sldMk cId="1567790031" sldId="303"/>
            <ac:picMk id="4" creationId="{A4823522-CBDE-454E-854C-C6E2D00D881A}"/>
          </ac:picMkLst>
        </pc:picChg>
      </pc:sldChg>
      <pc:sldChg chg="addSp delSp modSp add mod modShow">
        <pc:chgData name="Alfredo Fonseca Junior" userId="b53f08b6-e642-4ee2-a231-11cd653755d4" providerId="ADAL" clId="{4A13534B-B544-A44E-B29A-C6B9F0689448}" dt="2021-10-22T11:13:11.794" v="788" actId="729"/>
        <pc:sldMkLst>
          <pc:docMk/>
          <pc:sldMk cId="1004208080" sldId="304"/>
        </pc:sldMkLst>
        <pc:spChg chg="mod">
          <ac:chgData name="Alfredo Fonseca Junior" userId="b53f08b6-e642-4ee2-a231-11cd653755d4" providerId="ADAL" clId="{4A13534B-B544-A44E-B29A-C6B9F0689448}" dt="2021-10-22T11:12:58.750" v="783" actId="20577"/>
          <ac:spMkLst>
            <pc:docMk/>
            <pc:sldMk cId="1004208080" sldId="304"/>
            <ac:spMk id="2" creationId="{3AE94BD3-81F9-EA42-A663-CD01BA60E1D8}"/>
          </ac:spMkLst>
        </pc:spChg>
        <pc:spChg chg="del">
          <ac:chgData name="Alfredo Fonseca Junior" userId="b53f08b6-e642-4ee2-a231-11cd653755d4" providerId="ADAL" clId="{4A13534B-B544-A44E-B29A-C6B9F0689448}" dt="2021-10-22T11:13:02.227" v="784" actId="478"/>
          <ac:spMkLst>
            <pc:docMk/>
            <pc:sldMk cId="1004208080" sldId="304"/>
            <ac:spMk id="4" creationId="{8CD8EC16-4B3C-8D45-85C8-94C377034D90}"/>
          </ac:spMkLst>
        </pc:spChg>
        <pc:picChg chg="del">
          <ac:chgData name="Alfredo Fonseca Junior" userId="b53f08b6-e642-4ee2-a231-11cd653755d4" providerId="ADAL" clId="{4A13534B-B544-A44E-B29A-C6B9F0689448}" dt="2021-10-22T11:13:03.008" v="785" actId="478"/>
          <ac:picMkLst>
            <pc:docMk/>
            <pc:sldMk cId="1004208080" sldId="304"/>
            <ac:picMk id="3" creationId="{3483362F-0018-B349-8082-3DCE287748E0}"/>
          </ac:picMkLst>
        </pc:picChg>
        <pc:picChg chg="add mod">
          <ac:chgData name="Alfredo Fonseca Junior" userId="b53f08b6-e642-4ee2-a231-11cd653755d4" providerId="ADAL" clId="{4A13534B-B544-A44E-B29A-C6B9F0689448}" dt="2021-10-22T11:13:05.365" v="787" actId="1076"/>
          <ac:picMkLst>
            <pc:docMk/>
            <pc:sldMk cId="1004208080" sldId="304"/>
            <ac:picMk id="5" creationId="{5ABEB131-040C-3F4B-997B-9B8916D7C412}"/>
          </ac:picMkLst>
        </pc:picChg>
      </pc:sldChg>
      <pc:sldChg chg="add del">
        <pc:chgData name="Alfredo Fonseca Junior" userId="b53f08b6-e642-4ee2-a231-11cd653755d4" providerId="ADAL" clId="{4A13534B-B544-A44E-B29A-C6B9F0689448}" dt="2021-10-22T09:29:58.202" v="764" actId="2696"/>
        <pc:sldMkLst>
          <pc:docMk/>
          <pc:sldMk cId="2414507327"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6C290-5E85-8E4F-88A6-074C4C3AFB6F}"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15CC7-CF61-2940-8348-6C8FA2A81A9F}" type="slidenum">
              <a:rPr lang="en-US" smtClean="0"/>
              <a:t>‹#›</a:t>
            </a:fld>
            <a:endParaRPr lang="en-US"/>
          </a:p>
        </p:txBody>
      </p:sp>
    </p:spTree>
    <p:extLst>
      <p:ext uri="{BB962C8B-B14F-4D97-AF65-F5344CB8AC3E}">
        <p14:creationId xmlns:p14="http://schemas.microsoft.com/office/powerpoint/2010/main" val="345181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15CC7-CF61-2940-8348-6C8FA2A81A9F}" type="slidenum">
              <a:rPr lang="en-US" smtClean="0"/>
              <a:t>12</a:t>
            </a:fld>
            <a:endParaRPr lang="en-US"/>
          </a:p>
        </p:txBody>
      </p:sp>
    </p:spTree>
    <p:extLst>
      <p:ext uri="{BB962C8B-B14F-4D97-AF65-F5344CB8AC3E}">
        <p14:creationId xmlns:p14="http://schemas.microsoft.com/office/powerpoint/2010/main" val="394591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CD50-F3A9-BF45-8636-FD931DAA60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B6FAD7-47A3-F24D-97C0-CDCD8EB22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F0E9EF-1514-C942-837E-D77D7E4E5349}"/>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6B7CBBA3-0936-F646-88D1-1ECDB3655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2D1FC-F123-5A45-803F-5E8486E8381A}"/>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362630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67D-79A7-CD47-95F4-265B814520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E150DB-7092-C541-B5AB-6C6293A022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5CF8E2-E97F-3E49-85B5-FDE874569A92}"/>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5325E0E6-68D4-504E-95C4-75C2F22DA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1CD78-410D-1F43-961F-E0446D40919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73611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3B06E-6395-AF43-A9A0-E0585C4954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D5CA73-F7A2-B446-95BB-DB940B26AA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DB4FF3-949B-FD40-92A0-2D88DF28254E}"/>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4102CEA1-6C7F-324B-95E9-8C622101A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45F8C-28A6-C940-A95F-DA736D9675C7}"/>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58962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F6D7-C6AA-CB4D-9D59-5C967C5020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D0FAD2-5BCB-C44F-9F0F-048B010E03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41FF95-4FC7-E549-9DA5-8C6A22F50C02}"/>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4CA49EBF-5EE3-8447-ADA3-479280932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33FAE-41FD-094F-9928-A7132DEECCF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0430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D52A-35C0-9B4A-A42C-8B42B6E214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6A585F5-3481-EB49-9CD9-DD757A5A7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6223B7-3696-5E46-B317-E81DBA1AA4C1}"/>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B9629FD4-E6D4-1C4E-AB0A-F80C7AA59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5FAF4-1473-0649-9ADF-0DFF92017D35}"/>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359053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DC20-2E85-AD4F-A0CE-6173BE694D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D17523-3ABF-F148-AC81-B156DDD9F4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08ACE14-5E69-5D43-8D34-16D20DC16D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9AF5FB-99D3-814B-9A17-EAAEE2B7D769}"/>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6" name="Footer Placeholder 5">
            <a:extLst>
              <a:ext uri="{FF2B5EF4-FFF2-40B4-BE49-F238E27FC236}">
                <a16:creationId xmlns:a16="http://schemas.microsoft.com/office/drawing/2014/main" id="{313DA9D0-D979-B741-8D53-EED060079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E276D-AEC7-1641-BA1F-4FAD44951B0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70912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469-BABF-BC43-BA05-D02D1674D28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AB8CFA-4E7A-494E-94A1-A157C33BA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CA04BC-9A31-CF4E-A41A-96552009B9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99D5D0-7825-C340-869C-42661A002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60FADC-1689-D543-A130-D5ADCCE2D1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EC7168-6F8E-D243-B5E0-045D0589EF68}"/>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8" name="Footer Placeholder 7">
            <a:extLst>
              <a:ext uri="{FF2B5EF4-FFF2-40B4-BE49-F238E27FC236}">
                <a16:creationId xmlns:a16="http://schemas.microsoft.com/office/drawing/2014/main" id="{73A1CC0A-8331-1643-ABD5-6B9F137C5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F7ABD-8557-2A42-A190-6DA0357D1DF8}"/>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55994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8080-5C75-034F-9809-9FCFCCECC2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5CC6B2-ECDF-6143-B6E7-45E3C97AFE44}"/>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4" name="Footer Placeholder 3">
            <a:extLst>
              <a:ext uri="{FF2B5EF4-FFF2-40B4-BE49-F238E27FC236}">
                <a16:creationId xmlns:a16="http://schemas.microsoft.com/office/drawing/2014/main" id="{F3D8EB71-1A0D-8546-99CD-554BAD350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F0B31-86AC-A241-8479-D3C7D2068A1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98153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47DC4-EE79-9A47-B8EB-0EBCEBDE6407}"/>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3" name="Footer Placeholder 2">
            <a:extLst>
              <a:ext uri="{FF2B5EF4-FFF2-40B4-BE49-F238E27FC236}">
                <a16:creationId xmlns:a16="http://schemas.microsoft.com/office/drawing/2014/main" id="{2EE5CE40-EC27-DC45-9EEA-E4B338D26C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401C4-BB63-8E4B-B117-7DC5A2E25FD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23300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5654-5189-B94D-9315-6D0614B113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00632A-2F86-3A49-A7B2-5FD6D3CD6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3BC681-0D67-E447-949F-510965144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3B03E6-93D0-4A4A-A56C-4CD1A102992F}"/>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6" name="Footer Placeholder 5">
            <a:extLst>
              <a:ext uri="{FF2B5EF4-FFF2-40B4-BE49-F238E27FC236}">
                <a16:creationId xmlns:a16="http://schemas.microsoft.com/office/drawing/2014/main" id="{E3380957-070C-404E-B28B-E6E6843AD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42164-1541-E44C-8890-AA9E7EC6B5B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83592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4AE7-3E34-5D4D-8713-430F900263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30AAA5-A73A-A14E-90F1-13BAACA6C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DB98A-2FC9-C84A-B76A-2E1BFC35E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2DFA0B-176E-0840-B4BB-690ACD8C569E}"/>
              </a:ext>
            </a:extLst>
          </p:cNvPr>
          <p:cNvSpPr>
            <a:spLocks noGrp="1"/>
          </p:cNvSpPr>
          <p:nvPr>
            <p:ph type="dt" sz="half" idx="10"/>
          </p:nvPr>
        </p:nvSpPr>
        <p:spPr/>
        <p:txBody>
          <a:bodyPr/>
          <a:lstStyle/>
          <a:p>
            <a:fld id="{F5935150-443F-D94D-99D0-C6F2787F22E3}" type="datetimeFigureOut">
              <a:rPr lang="en-US" smtClean="0"/>
              <a:t>10/22/21</a:t>
            </a:fld>
            <a:endParaRPr lang="en-US"/>
          </a:p>
        </p:txBody>
      </p:sp>
      <p:sp>
        <p:nvSpPr>
          <p:cNvPr id="6" name="Footer Placeholder 5">
            <a:extLst>
              <a:ext uri="{FF2B5EF4-FFF2-40B4-BE49-F238E27FC236}">
                <a16:creationId xmlns:a16="http://schemas.microsoft.com/office/drawing/2014/main" id="{958CECAD-3787-314D-8BD7-2979C794B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393A0-8160-4442-A731-EE6FD66C13F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99445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E590E-4095-0E4C-98BC-CCD7B9B54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2B0D918-495F-494C-8D2E-DEA36E306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4A1F43-B94A-6345-919F-D4239ABE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5150-443F-D94D-99D0-C6F2787F22E3}" type="datetimeFigureOut">
              <a:rPr lang="en-US" smtClean="0"/>
              <a:t>10/22/21</a:t>
            </a:fld>
            <a:endParaRPr lang="en-US"/>
          </a:p>
        </p:txBody>
      </p:sp>
      <p:sp>
        <p:nvSpPr>
          <p:cNvPr id="5" name="Footer Placeholder 4">
            <a:extLst>
              <a:ext uri="{FF2B5EF4-FFF2-40B4-BE49-F238E27FC236}">
                <a16:creationId xmlns:a16="http://schemas.microsoft.com/office/drawing/2014/main" id="{29D9AB47-4BDC-1A4B-A9F1-5CD9D67DF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CA087-48FE-2B40-82B2-A31525C21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AC89C-B04D-7C41-92B9-38B6189B3359}" type="slidenum">
              <a:rPr lang="en-US" smtClean="0"/>
              <a:t>‹#›</a:t>
            </a:fld>
            <a:endParaRPr lang="en-US"/>
          </a:p>
        </p:txBody>
      </p:sp>
    </p:spTree>
    <p:extLst>
      <p:ext uri="{BB962C8B-B14F-4D97-AF65-F5344CB8AC3E}">
        <p14:creationId xmlns:p14="http://schemas.microsoft.com/office/powerpoint/2010/main" val="120341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Unsupervised_learning"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k-means-clustering-algorithm-applications-evaluation-methods-and-drawbacks-aa03e644b48a" TargetMode="External"/><Relationship Id="rId2" Type="http://schemas.openxmlformats.org/officeDocument/2006/relationships/hyperlink" Target="https://towardsdatascience.com/the-5-clustering-algorithms-data-scientists-need-to-know-a36d136ef68" TargetMode="External"/><Relationship Id="rId1" Type="http://schemas.openxmlformats.org/officeDocument/2006/relationships/slideLayout" Target="../slideLayouts/slideLayout1.xml"/><Relationship Id="rId4" Type="http://schemas.openxmlformats.org/officeDocument/2006/relationships/hyperlink" Target="https://en.wikipedia.org/wiki/Euclidean_distanc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21D991-1E30-2C41-A7A0-BC721AAB3870}"/>
              </a:ext>
            </a:extLst>
          </p:cNvPr>
          <p:cNvSpPr>
            <a:spLocks noGrp="1"/>
          </p:cNvSpPr>
          <p:nvPr>
            <p:ph type="ctrTitle"/>
          </p:nvPr>
        </p:nvSpPr>
        <p:spPr>
          <a:xfrm>
            <a:off x="1524003" y="1999615"/>
            <a:ext cx="9144000" cy="2764028"/>
          </a:xfrm>
        </p:spPr>
        <p:txBody>
          <a:bodyPr anchor="ctr">
            <a:normAutofit/>
          </a:bodyPr>
          <a:lstStyle/>
          <a:p>
            <a:r>
              <a:rPr lang="en-US" sz="7200" dirty="0"/>
              <a:t>Machine Learning Intro</a:t>
            </a:r>
          </a:p>
        </p:txBody>
      </p:sp>
      <p:sp>
        <p:nvSpPr>
          <p:cNvPr id="3" name="Subtitle 2">
            <a:extLst>
              <a:ext uri="{FF2B5EF4-FFF2-40B4-BE49-F238E27FC236}">
                <a16:creationId xmlns:a16="http://schemas.microsoft.com/office/drawing/2014/main" id="{3F245243-AA5B-9F48-B749-693683EA298B}"/>
              </a:ext>
            </a:extLst>
          </p:cNvPr>
          <p:cNvSpPr>
            <a:spLocks noGrp="1"/>
          </p:cNvSpPr>
          <p:nvPr>
            <p:ph type="subTitle" idx="1"/>
          </p:nvPr>
        </p:nvSpPr>
        <p:spPr>
          <a:xfrm>
            <a:off x="1966912" y="5645150"/>
            <a:ext cx="8258176" cy="631825"/>
          </a:xfrm>
        </p:spPr>
        <p:txBody>
          <a:bodyPr anchor="ctr">
            <a:normAutofit/>
          </a:bodyPr>
          <a:lstStyle/>
          <a:p>
            <a:r>
              <a:rPr lang="en-US" sz="2800"/>
              <a:t>Alfredo Fonseca Junior</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63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1168808" y="387385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2 Rooms</a:t>
            </a:r>
          </a:p>
          <a:p>
            <a:pPr algn="ctr"/>
            <a:r>
              <a:rPr lang="en-US" dirty="0"/>
              <a:t>* Dublin 8</a:t>
            </a:r>
          </a:p>
          <a:p>
            <a:pPr algn="ctr"/>
            <a:r>
              <a:rPr lang="en-US" dirty="0"/>
              <a:t>* 75 square meters area</a:t>
            </a:r>
          </a:p>
          <a:p>
            <a:pPr algn="ctr"/>
            <a:r>
              <a:rPr lang="en-US" dirty="0"/>
              <a:t>* New building</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4466974"/>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Value</a:t>
            </a:r>
          </a:p>
          <a:p>
            <a:pPr algn="ctr"/>
            <a:r>
              <a:rPr lang="en-US" dirty="0"/>
              <a:t>300,000</a:t>
            </a:r>
          </a:p>
        </p:txBody>
      </p:sp>
      <p:sp>
        <p:nvSpPr>
          <p:cNvPr id="8" name="Rectangle 7">
            <a:extLst>
              <a:ext uri="{FF2B5EF4-FFF2-40B4-BE49-F238E27FC236}">
                <a16:creationId xmlns:a16="http://schemas.microsoft.com/office/drawing/2014/main" id="{D1CAE19B-89B7-094C-ADA5-944C8218B785}"/>
              </a:ext>
            </a:extLst>
          </p:cNvPr>
          <p:cNvSpPr/>
          <p:nvPr/>
        </p:nvSpPr>
        <p:spPr>
          <a:xfrm>
            <a:off x="926757" y="1779159"/>
            <a:ext cx="2557848"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13" name="Rectangle 12">
            <a:extLst>
              <a:ext uri="{FF2B5EF4-FFF2-40B4-BE49-F238E27FC236}">
                <a16:creationId xmlns:a16="http://schemas.microsoft.com/office/drawing/2014/main" id="{C124E0AC-2E88-7440-9926-CDDFBDCA674B}"/>
              </a:ext>
            </a:extLst>
          </p:cNvPr>
          <p:cNvSpPr/>
          <p:nvPr/>
        </p:nvSpPr>
        <p:spPr>
          <a:xfrm>
            <a:off x="4817076" y="1802396"/>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cxnSp>
        <p:nvCxnSpPr>
          <p:cNvPr id="4" name="Straight Arrow Connector 3">
            <a:extLst>
              <a:ext uri="{FF2B5EF4-FFF2-40B4-BE49-F238E27FC236}">
                <a16:creationId xmlns:a16="http://schemas.microsoft.com/office/drawing/2014/main" id="{D00D9F3E-E2AC-2B45-8912-6553BB3D7182}"/>
              </a:ext>
            </a:extLst>
          </p:cNvPr>
          <p:cNvCxnSpPr/>
          <p:nvPr/>
        </p:nvCxnSpPr>
        <p:spPr>
          <a:xfrm>
            <a:off x="3657600" y="2061887"/>
            <a:ext cx="963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D80123-1383-9A41-AB55-8FD46348024D}"/>
              </a:ext>
            </a:extLst>
          </p:cNvPr>
          <p:cNvCxnSpPr>
            <a:cxnSpLocks/>
          </p:cNvCxnSpPr>
          <p:nvPr/>
        </p:nvCxnSpPr>
        <p:spPr>
          <a:xfrm>
            <a:off x="5456538" y="2348520"/>
            <a:ext cx="0" cy="152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5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28FDB-6B8A-2341-8AAB-CE42FB2C60BB}"/>
              </a:ext>
            </a:extLst>
          </p:cNvPr>
          <p:cNvPicPr>
            <a:picLocks noChangeAspect="1"/>
          </p:cNvPicPr>
          <p:nvPr/>
        </p:nvPicPr>
        <p:blipFill>
          <a:blip r:embed="rId2"/>
          <a:stretch>
            <a:fillRect/>
          </a:stretch>
        </p:blipFill>
        <p:spPr>
          <a:xfrm>
            <a:off x="3162300" y="1962006"/>
            <a:ext cx="5867400" cy="2743200"/>
          </a:xfrm>
          <a:prstGeom prst="rect">
            <a:avLst/>
          </a:prstGeom>
        </p:spPr>
      </p:pic>
      <p:sp>
        <p:nvSpPr>
          <p:cNvPr id="9" name="Title 8">
            <a:extLst>
              <a:ext uri="{FF2B5EF4-FFF2-40B4-BE49-F238E27FC236}">
                <a16:creationId xmlns:a16="http://schemas.microsoft.com/office/drawing/2014/main" id="{A6682071-CEB2-AD4B-9045-DE79132AF2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3797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419EA8-2C86-0747-A576-2E5BD12F50C1}"/>
              </a:ext>
            </a:extLst>
          </p:cNvPr>
          <p:cNvSpPr/>
          <p:nvPr/>
        </p:nvSpPr>
        <p:spPr>
          <a:xfrm>
            <a:off x="4831492" y="3262184"/>
            <a:ext cx="1264508" cy="691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88D6967E-0479-E848-831D-C19705091CBF}"/>
              </a:ext>
            </a:extLst>
          </p:cNvPr>
          <p:cNvPicPr>
            <a:picLocks noChangeAspect="1"/>
          </p:cNvPicPr>
          <p:nvPr/>
        </p:nvPicPr>
        <p:blipFill>
          <a:blip r:embed="rId3"/>
          <a:stretch>
            <a:fillRect/>
          </a:stretch>
        </p:blipFill>
        <p:spPr>
          <a:xfrm>
            <a:off x="582998" y="528938"/>
            <a:ext cx="11032066" cy="5365235"/>
          </a:xfrm>
          <a:prstGeom prst="rect">
            <a:avLst/>
          </a:prstGeom>
        </p:spPr>
      </p:pic>
    </p:spTree>
    <p:extLst>
      <p:ext uri="{BB962C8B-B14F-4D97-AF65-F5344CB8AC3E}">
        <p14:creationId xmlns:p14="http://schemas.microsoft.com/office/powerpoint/2010/main" val="315217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Supervised Learning</a:t>
            </a:r>
          </a:p>
        </p:txBody>
      </p:sp>
      <p:pic>
        <p:nvPicPr>
          <p:cNvPr id="4" name="Picture 3">
            <a:extLst>
              <a:ext uri="{FF2B5EF4-FFF2-40B4-BE49-F238E27FC236}">
                <a16:creationId xmlns:a16="http://schemas.microsoft.com/office/drawing/2014/main" id="{BC6BBC5D-9D83-8C4B-9BBA-5CA2823F0CA6}"/>
              </a:ext>
            </a:extLst>
          </p:cNvPr>
          <p:cNvPicPr>
            <a:picLocks noChangeAspect="1"/>
          </p:cNvPicPr>
          <p:nvPr/>
        </p:nvPicPr>
        <p:blipFill>
          <a:blip r:embed="rId2"/>
          <a:stretch>
            <a:fillRect/>
          </a:stretch>
        </p:blipFill>
        <p:spPr>
          <a:xfrm>
            <a:off x="1285274" y="2434281"/>
            <a:ext cx="8978900" cy="3200400"/>
          </a:xfrm>
          <a:prstGeom prst="rect">
            <a:avLst/>
          </a:prstGeom>
        </p:spPr>
      </p:pic>
    </p:spTree>
    <p:extLst>
      <p:ext uri="{BB962C8B-B14F-4D97-AF65-F5344CB8AC3E}">
        <p14:creationId xmlns:p14="http://schemas.microsoft.com/office/powerpoint/2010/main" val="388958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Iris</a:t>
            </a:r>
          </a:p>
        </p:txBody>
      </p:sp>
      <p:pic>
        <p:nvPicPr>
          <p:cNvPr id="3" name="Picture 2">
            <a:extLst>
              <a:ext uri="{FF2B5EF4-FFF2-40B4-BE49-F238E27FC236}">
                <a16:creationId xmlns:a16="http://schemas.microsoft.com/office/drawing/2014/main" id="{6BB1AA06-3F58-5247-980A-C080D0BDCE10}"/>
              </a:ext>
            </a:extLst>
          </p:cNvPr>
          <p:cNvPicPr>
            <a:picLocks noChangeAspect="1"/>
          </p:cNvPicPr>
          <p:nvPr/>
        </p:nvPicPr>
        <p:blipFill>
          <a:blip r:embed="rId2"/>
          <a:stretch>
            <a:fillRect/>
          </a:stretch>
        </p:blipFill>
        <p:spPr>
          <a:xfrm>
            <a:off x="180848" y="1943608"/>
            <a:ext cx="4978400" cy="3556000"/>
          </a:xfrm>
          <a:prstGeom prst="rect">
            <a:avLst/>
          </a:prstGeom>
        </p:spPr>
      </p:pic>
      <p:pic>
        <p:nvPicPr>
          <p:cNvPr id="5" name="Picture 4">
            <a:extLst>
              <a:ext uri="{FF2B5EF4-FFF2-40B4-BE49-F238E27FC236}">
                <a16:creationId xmlns:a16="http://schemas.microsoft.com/office/drawing/2014/main" id="{BED33A82-D993-7F4A-BD5A-F6A7CA96AE57}"/>
              </a:ext>
            </a:extLst>
          </p:cNvPr>
          <p:cNvPicPr>
            <a:picLocks noChangeAspect="1"/>
          </p:cNvPicPr>
          <p:nvPr/>
        </p:nvPicPr>
        <p:blipFill>
          <a:blip r:embed="rId3"/>
          <a:stretch>
            <a:fillRect/>
          </a:stretch>
        </p:blipFill>
        <p:spPr>
          <a:xfrm>
            <a:off x="8457711" y="1709223"/>
            <a:ext cx="3553441" cy="3928934"/>
          </a:xfrm>
          <a:prstGeom prst="rect">
            <a:avLst/>
          </a:prstGeom>
        </p:spPr>
      </p:pic>
      <p:pic>
        <p:nvPicPr>
          <p:cNvPr id="6" name="Picture 5">
            <a:extLst>
              <a:ext uri="{FF2B5EF4-FFF2-40B4-BE49-F238E27FC236}">
                <a16:creationId xmlns:a16="http://schemas.microsoft.com/office/drawing/2014/main" id="{29CAC8FC-CA01-8546-8D38-BBDEA1A50EE6}"/>
              </a:ext>
            </a:extLst>
          </p:cNvPr>
          <p:cNvPicPr>
            <a:picLocks noChangeAspect="1"/>
          </p:cNvPicPr>
          <p:nvPr/>
        </p:nvPicPr>
        <p:blipFill>
          <a:blip r:embed="rId4"/>
          <a:stretch>
            <a:fillRect/>
          </a:stretch>
        </p:blipFill>
        <p:spPr>
          <a:xfrm>
            <a:off x="5159248" y="1709223"/>
            <a:ext cx="3098800" cy="3721100"/>
          </a:xfrm>
          <a:prstGeom prst="rect">
            <a:avLst/>
          </a:prstGeom>
        </p:spPr>
      </p:pic>
    </p:spTree>
    <p:extLst>
      <p:ext uri="{BB962C8B-B14F-4D97-AF65-F5344CB8AC3E}">
        <p14:creationId xmlns:p14="http://schemas.microsoft.com/office/powerpoint/2010/main" val="257339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947928" y="3596766"/>
            <a:ext cx="2258262"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sepal length in cm </a:t>
            </a:r>
          </a:p>
          <a:p>
            <a:pPr algn="ctr"/>
            <a:r>
              <a:rPr lang="en-US" dirty="0"/>
              <a:t>* sepal width in cm </a:t>
            </a:r>
          </a:p>
          <a:p>
            <a:pPr algn="ctr"/>
            <a:r>
              <a:rPr lang="en-US" dirty="0"/>
              <a:t>* petal length in cm </a:t>
            </a:r>
          </a:p>
          <a:p>
            <a:pPr algn="ctr"/>
            <a:r>
              <a:rPr lang="en-US" dirty="0"/>
              <a:t>* petal width in cm</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class: </a:t>
            </a:r>
          </a:p>
          <a:p>
            <a:pPr algn="ctr"/>
            <a:r>
              <a:rPr lang="en-US" dirty="0"/>
              <a:t>* Iris-</a:t>
            </a:r>
            <a:r>
              <a:rPr lang="en-US" dirty="0" err="1"/>
              <a:t>Setosa</a:t>
            </a:r>
            <a:r>
              <a:rPr lang="en-US" dirty="0"/>
              <a:t> </a:t>
            </a:r>
          </a:p>
          <a:p>
            <a:pPr algn="ctr"/>
            <a:r>
              <a:rPr lang="en-US" dirty="0"/>
              <a:t>* Iris-</a:t>
            </a:r>
            <a:r>
              <a:rPr lang="en-US" dirty="0" err="1"/>
              <a:t>Versicolour</a:t>
            </a:r>
            <a:r>
              <a:rPr lang="en-US" dirty="0"/>
              <a:t> </a:t>
            </a:r>
          </a:p>
          <a:p>
            <a:pPr algn="ctr"/>
            <a:r>
              <a:rPr lang="en-US" dirty="0"/>
              <a:t>* Iris-Virginica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Tree>
    <p:extLst>
      <p:ext uri="{BB962C8B-B14F-4D97-AF65-F5344CB8AC3E}">
        <p14:creationId xmlns:p14="http://schemas.microsoft.com/office/powerpoint/2010/main" val="258190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947928" y="3596766"/>
            <a:ext cx="2258262"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sepal length in cm </a:t>
            </a:r>
          </a:p>
          <a:p>
            <a:pPr algn="ctr"/>
            <a:r>
              <a:rPr lang="en-US" dirty="0"/>
              <a:t>* sepal width in cm </a:t>
            </a:r>
          </a:p>
          <a:p>
            <a:pPr algn="ctr"/>
            <a:r>
              <a:rPr lang="en-US" dirty="0"/>
              <a:t>* petal length in cm </a:t>
            </a:r>
          </a:p>
          <a:p>
            <a:pPr algn="ctr"/>
            <a:r>
              <a:rPr lang="en-US" dirty="0"/>
              <a:t>* petal width in cm</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class: </a:t>
            </a:r>
          </a:p>
          <a:p>
            <a:pPr algn="ctr"/>
            <a:r>
              <a:rPr lang="en-US" dirty="0"/>
              <a:t>* Iris-</a:t>
            </a:r>
            <a:r>
              <a:rPr lang="en-US" dirty="0" err="1"/>
              <a:t>Setosa</a:t>
            </a:r>
            <a:r>
              <a:rPr lang="en-US" dirty="0"/>
              <a:t> </a:t>
            </a:r>
          </a:p>
          <a:p>
            <a:pPr algn="ctr"/>
            <a:r>
              <a:rPr lang="en-US" dirty="0"/>
              <a:t>* Iris-</a:t>
            </a:r>
            <a:r>
              <a:rPr lang="en-US" dirty="0" err="1"/>
              <a:t>Versicolour</a:t>
            </a:r>
            <a:r>
              <a:rPr lang="en-US" dirty="0"/>
              <a:t> </a:t>
            </a:r>
          </a:p>
          <a:p>
            <a:pPr algn="ctr"/>
            <a:r>
              <a:rPr lang="en-US" dirty="0"/>
              <a:t>* Iris-Virginica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3" name="TextBox 2">
            <a:extLst>
              <a:ext uri="{FF2B5EF4-FFF2-40B4-BE49-F238E27FC236}">
                <a16:creationId xmlns:a16="http://schemas.microsoft.com/office/drawing/2014/main" id="{01E51AE1-896C-B045-BC35-3C176B489B47}"/>
              </a:ext>
            </a:extLst>
          </p:cNvPr>
          <p:cNvSpPr txBox="1"/>
          <p:nvPr/>
        </p:nvSpPr>
        <p:spPr>
          <a:xfrm>
            <a:off x="947928" y="1950720"/>
            <a:ext cx="2368296" cy="369332"/>
          </a:xfrm>
          <a:prstGeom prst="rect">
            <a:avLst/>
          </a:prstGeom>
          <a:noFill/>
        </p:spPr>
        <p:txBody>
          <a:bodyPr wrap="square" rtlCol="0">
            <a:spAutoFit/>
          </a:bodyPr>
          <a:lstStyle/>
          <a:p>
            <a:r>
              <a:rPr lang="en-US" dirty="0"/>
              <a:t>Features : X</a:t>
            </a:r>
          </a:p>
        </p:txBody>
      </p:sp>
      <p:sp>
        <p:nvSpPr>
          <p:cNvPr id="8" name="TextBox 7">
            <a:extLst>
              <a:ext uri="{FF2B5EF4-FFF2-40B4-BE49-F238E27FC236}">
                <a16:creationId xmlns:a16="http://schemas.microsoft.com/office/drawing/2014/main" id="{A12A95F2-B1C8-644E-9F8A-86D8F117B28F}"/>
              </a:ext>
            </a:extLst>
          </p:cNvPr>
          <p:cNvSpPr txBox="1"/>
          <p:nvPr/>
        </p:nvSpPr>
        <p:spPr>
          <a:xfrm>
            <a:off x="8171688" y="1896421"/>
            <a:ext cx="2368296" cy="369332"/>
          </a:xfrm>
          <a:prstGeom prst="rect">
            <a:avLst/>
          </a:prstGeom>
          <a:noFill/>
        </p:spPr>
        <p:txBody>
          <a:bodyPr wrap="square" rtlCol="0">
            <a:spAutoFit/>
          </a:bodyPr>
          <a:lstStyle/>
          <a:p>
            <a:r>
              <a:rPr lang="en-US" dirty="0"/>
              <a:t>Target : y</a:t>
            </a:r>
          </a:p>
        </p:txBody>
      </p:sp>
      <p:sp>
        <p:nvSpPr>
          <p:cNvPr id="4" name="Down Arrow 3">
            <a:extLst>
              <a:ext uri="{FF2B5EF4-FFF2-40B4-BE49-F238E27FC236}">
                <a16:creationId xmlns:a16="http://schemas.microsoft.com/office/drawing/2014/main" id="{735CAA80-49DD-C745-AE07-F80C6BE6814D}"/>
              </a:ext>
            </a:extLst>
          </p:cNvPr>
          <p:cNvSpPr/>
          <p:nvPr/>
        </p:nvSpPr>
        <p:spPr>
          <a:xfrm>
            <a:off x="1438656" y="2560320"/>
            <a:ext cx="638403" cy="70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02BD3F1E-F7F1-3241-ABCA-1F80DA151F84}"/>
              </a:ext>
            </a:extLst>
          </p:cNvPr>
          <p:cNvSpPr/>
          <p:nvPr/>
        </p:nvSpPr>
        <p:spPr>
          <a:xfrm>
            <a:off x="8324807" y="2469424"/>
            <a:ext cx="638403" cy="70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26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531560" y="792203"/>
            <a:ext cx="10515600" cy="949090"/>
          </a:xfrm>
        </p:spPr>
        <p:txBody>
          <a:bodyPr>
            <a:normAutofit/>
          </a:bodyPr>
          <a:lstStyle/>
          <a:p>
            <a:r>
              <a:rPr lang="en-GB" dirty="0"/>
              <a:t>Correlations</a:t>
            </a:r>
            <a:endParaRPr lang="en-US" dirty="0"/>
          </a:p>
        </p:txBody>
      </p:sp>
      <p:sp>
        <p:nvSpPr>
          <p:cNvPr id="3" name="TextBox 2">
            <a:extLst>
              <a:ext uri="{FF2B5EF4-FFF2-40B4-BE49-F238E27FC236}">
                <a16:creationId xmlns:a16="http://schemas.microsoft.com/office/drawing/2014/main" id="{1D829418-6E01-984A-83B5-CC528AF23007}"/>
              </a:ext>
            </a:extLst>
          </p:cNvPr>
          <p:cNvSpPr txBox="1"/>
          <p:nvPr/>
        </p:nvSpPr>
        <p:spPr>
          <a:xfrm>
            <a:off x="531560" y="2014151"/>
            <a:ext cx="11056296" cy="369332"/>
          </a:xfrm>
          <a:prstGeom prst="rect">
            <a:avLst/>
          </a:prstGeom>
          <a:noFill/>
        </p:spPr>
        <p:txBody>
          <a:bodyPr wrap="none" rtlCol="0">
            <a:spAutoFit/>
          </a:bodyPr>
          <a:lstStyle/>
          <a:p>
            <a:r>
              <a:rPr lang="en-IE" dirty="0"/>
              <a:t>Correlation is a statistical term describing the degree to which two variables move in coordination with one another.</a:t>
            </a:r>
            <a:endParaRPr lang="en-US" dirty="0"/>
          </a:p>
        </p:txBody>
      </p:sp>
    </p:spTree>
    <p:extLst>
      <p:ext uri="{BB962C8B-B14F-4D97-AF65-F5344CB8AC3E}">
        <p14:creationId xmlns:p14="http://schemas.microsoft.com/office/powerpoint/2010/main" val="15224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5"/>
            <a:ext cx="10515600" cy="763740"/>
          </a:xfrm>
        </p:spPr>
        <p:txBody>
          <a:bodyPr>
            <a:normAutofit fontScale="90000"/>
          </a:bodyPr>
          <a:lstStyle/>
          <a:p>
            <a:br>
              <a:rPr lang="en-US" dirty="0"/>
            </a:br>
            <a:r>
              <a:rPr lang="en-GB" dirty="0"/>
              <a:t>Weird</a:t>
            </a:r>
            <a:br>
              <a:rPr lang="en-GB" dirty="0"/>
            </a:br>
            <a:r>
              <a:rPr lang="en-GB" dirty="0"/>
              <a:t>Correlations</a:t>
            </a:r>
            <a:endParaRPr lang="en-US" dirty="0"/>
          </a:p>
        </p:txBody>
      </p:sp>
      <p:pic>
        <p:nvPicPr>
          <p:cNvPr id="6" name="Picture 5">
            <a:extLst>
              <a:ext uri="{FF2B5EF4-FFF2-40B4-BE49-F238E27FC236}">
                <a16:creationId xmlns:a16="http://schemas.microsoft.com/office/drawing/2014/main" id="{698370A4-CC67-A448-901E-7F3CDB86927C}"/>
              </a:ext>
            </a:extLst>
          </p:cNvPr>
          <p:cNvPicPr>
            <a:picLocks noChangeAspect="1"/>
          </p:cNvPicPr>
          <p:nvPr/>
        </p:nvPicPr>
        <p:blipFill>
          <a:blip r:embed="rId2"/>
          <a:stretch>
            <a:fillRect/>
          </a:stretch>
        </p:blipFill>
        <p:spPr>
          <a:xfrm>
            <a:off x="3463869" y="212445"/>
            <a:ext cx="8622571" cy="6225425"/>
          </a:xfrm>
          <a:prstGeom prst="rect">
            <a:avLst/>
          </a:prstGeom>
        </p:spPr>
      </p:pic>
    </p:spTree>
    <p:extLst>
      <p:ext uri="{BB962C8B-B14F-4D97-AF65-F5344CB8AC3E}">
        <p14:creationId xmlns:p14="http://schemas.microsoft.com/office/powerpoint/2010/main" val="423091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 Demo</a:t>
            </a:r>
            <a:endParaRPr lang="en-US" dirty="0"/>
          </a:p>
        </p:txBody>
      </p:sp>
    </p:spTree>
    <p:extLst>
      <p:ext uri="{BB962C8B-B14F-4D97-AF65-F5344CB8AC3E}">
        <p14:creationId xmlns:p14="http://schemas.microsoft.com/office/powerpoint/2010/main" val="121905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249F-A418-4545-9745-15FDBAEC37C8}"/>
              </a:ext>
            </a:extLst>
          </p:cNvPr>
          <p:cNvSpPr>
            <a:spLocks noGrp="1"/>
          </p:cNvSpPr>
          <p:nvPr>
            <p:ph type="title"/>
          </p:nvPr>
        </p:nvSpPr>
        <p:spPr/>
        <p:txBody>
          <a:bodyPr/>
          <a:lstStyle/>
          <a:p>
            <a:r>
              <a:rPr lang="en-US" dirty="0"/>
              <a:t>Function (Math)</a:t>
            </a:r>
          </a:p>
        </p:txBody>
      </p:sp>
      <p:sp>
        <p:nvSpPr>
          <p:cNvPr id="3" name="Content Placeholder 2">
            <a:extLst>
              <a:ext uri="{FF2B5EF4-FFF2-40B4-BE49-F238E27FC236}">
                <a16:creationId xmlns:a16="http://schemas.microsoft.com/office/drawing/2014/main" id="{5A625958-5724-4448-9901-0D69FE575DA5}"/>
              </a:ext>
            </a:extLst>
          </p:cNvPr>
          <p:cNvSpPr>
            <a:spLocks noGrp="1"/>
          </p:cNvSpPr>
          <p:nvPr>
            <p:ph idx="1"/>
          </p:nvPr>
        </p:nvSpPr>
        <p:spPr/>
        <p:txBody>
          <a:bodyPr/>
          <a:lstStyle/>
          <a:p>
            <a:r>
              <a:rPr lang="en-IE" dirty="0"/>
              <a:t>Functions are entities that assign unique outputs to given inputs</a:t>
            </a:r>
          </a:p>
          <a:p>
            <a:r>
              <a:rPr lang="en-IE" dirty="0"/>
              <a:t>E.g.:  Linear function :</a:t>
            </a:r>
          </a:p>
          <a:p>
            <a:pPr marL="0" indent="0">
              <a:buNone/>
            </a:pPr>
            <a:r>
              <a:rPr lang="en-IE" dirty="0"/>
              <a:t>f(x) = 2x</a:t>
            </a:r>
          </a:p>
          <a:p>
            <a:pPr marL="0" indent="0">
              <a:buNone/>
            </a:pPr>
            <a:r>
              <a:rPr lang="en-IE" dirty="0"/>
              <a:t>Template = </a:t>
            </a:r>
            <a:r>
              <a:rPr lang="en-IE" dirty="0" err="1"/>
              <a:t>ax</a:t>
            </a:r>
            <a:r>
              <a:rPr lang="en-IE" dirty="0"/>
              <a:t> + b</a:t>
            </a:r>
            <a:endParaRPr lang="en-US" dirty="0"/>
          </a:p>
        </p:txBody>
      </p:sp>
      <p:pic>
        <p:nvPicPr>
          <p:cNvPr id="4" name="Picture 3">
            <a:extLst>
              <a:ext uri="{FF2B5EF4-FFF2-40B4-BE49-F238E27FC236}">
                <a16:creationId xmlns:a16="http://schemas.microsoft.com/office/drawing/2014/main" id="{43AF0B51-1B73-6C42-B81F-2EBBAE9C6766}"/>
              </a:ext>
            </a:extLst>
          </p:cNvPr>
          <p:cNvPicPr>
            <a:picLocks noChangeAspect="1"/>
          </p:cNvPicPr>
          <p:nvPr/>
        </p:nvPicPr>
        <p:blipFill>
          <a:blip r:embed="rId2"/>
          <a:stretch>
            <a:fillRect/>
          </a:stretch>
        </p:blipFill>
        <p:spPr>
          <a:xfrm>
            <a:off x="6038335" y="2258436"/>
            <a:ext cx="4193060" cy="4234439"/>
          </a:xfrm>
          <a:prstGeom prst="rect">
            <a:avLst/>
          </a:prstGeom>
        </p:spPr>
      </p:pic>
    </p:spTree>
    <p:extLst>
      <p:ext uri="{BB962C8B-B14F-4D97-AF65-F5344CB8AC3E}">
        <p14:creationId xmlns:p14="http://schemas.microsoft.com/office/powerpoint/2010/main" val="321386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3F34-96E7-1647-B352-BD30BA2ED758}"/>
              </a:ext>
            </a:extLst>
          </p:cNvPr>
          <p:cNvSpPr>
            <a:spLocks noGrp="1"/>
          </p:cNvSpPr>
          <p:nvPr>
            <p:ph type="ctrTitle"/>
          </p:nvPr>
        </p:nvSpPr>
        <p:spPr/>
        <p:txBody>
          <a:bodyPr/>
          <a:lstStyle/>
          <a:p>
            <a:r>
              <a:rPr lang="en-IE" dirty="0"/>
              <a:t>Unsupervised Learning</a:t>
            </a:r>
            <a:endParaRPr lang="en-US" dirty="0"/>
          </a:p>
        </p:txBody>
      </p:sp>
      <p:sp>
        <p:nvSpPr>
          <p:cNvPr id="3" name="Subtitle 2">
            <a:extLst>
              <a:ext uri="{FF2B5EF4-FFF2-40B4-BE49-F238E27FC236}">
                <a16:creationId xmlns:a16="http://schemas.microsoft.com/office/drawing/2014/main" id="{6A410682-7B38-3C44-8425-1487C2D73FCC}"/>
              </a:ext>
            </a:extLst>
          </p:cNvPr>
          <p:cNvSpPr>
            <a:spLocks noGrp="1"/>
          </p:cNvSpPr>
          <p:nvPr>
            <p:ph type="subTitle" idx="1"/>
          </p:nvPr>
        </p:nvSpPr>
        <p:spPr/>
        <p:txBody>
          <a:bodyPr>
            <a:normAutofit lnSpcReduction="10000"/>
          </a:bodyPr>
          <a:lstStyle/>
          <a:p>
            <a:r>
              <a:rPr lang="en-IE" dirty="0"/>
              <a:t>”Unsupervised learning is a type of machine learning in which the algorithm is not provided with any pre-assigned labels or scores for the training data. As a result, unsupervised learning algorithms must first self-discover any naturally occurring patterns in that training data set.” </a:t>
            </a:r>
            <a:r>
              <a:rPr lang="en-IE" dirty="0">
                <a:hlinkClick r:id="rId2"/>
              </a:rPr>
              <a:t>Wikipedia</a:t>
            </a:r>
            <a:endParaRPr lang="en-US" dirty="0"/>
          </a:p>
        </p:txBody>
      </p:sp>
    </p:spTree>
    <p:extLst>
      <p:ext uri="{BB962C8B-B14F-4D97-AF65-F5344CB8AC3E}">
        <p14:creationId xmlns:p14="http://schemas.microsoft.com/office/powerpoint/2010/main" val="211018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410682-7B38-3C44-8425-1487C2D73FCC}"/>
              </a:ext>
            </a:extLst>
          </p:cNvPr>
          <p:cNvSpPr>
            <a:spLocks noGrp="1"/>
          </p:cNvSpPr>
          <p:nvPr>
            <p:ph type="subTitle" idx="1"/>
          </p:nvPr>
        </p:nvSpPr>
        <p:spPr>
          <a:xfrm>
            <a:off x="1524000" y="170688"/>
            <a:ext cx="9144000" cy="6687312"/>
          </a:xfrm>
        </p:spPr>
        <p:txBody>
          <a:bodyPr>
            <a:normAutofit fontScale="85000" lnSpcReduction="20000"/>
          </a:bodyPr>
          <a:lstStyle/>
          <a:p>
            <a:r>
              <a:rPr lang="en-IE" b="1" dirty="0"/>
              <a:t>Clustering</a:t>
            </a:r>
          </a:p>
          <a:p>
            <a:r>
              <a:rPr lang="en-IE" dirty="0"/>
              <a:t>"Clustering is a Machine Learning technique that involves the grouping of data points. Given a set of data points, we can use a clustering algorithm to classify each data point into a specific group. In theory, data points that are in the same group should have similar properties and/or features, while data points in different groups should have highly dissimilar properties and/or features. Clustering is a method of unsupervised learning and is a common technique for statistical data analysis used in many fields."</a:t>
            </a:r>
          </a:p>
          <a:p>
            <a:r>
              <a:rPr lang="en-IE" u="sng" dirty="0">
                <a:hlinkClick r:id="rId2"/>
              </a:rPr>
              <a:t>https://towardsdatascience.com/the-5-clustering-algorithms-data-scientists-need-to-know-a36d136ef68</a:t>
            </a:r>
            <a:endParaRPr lang="en-IE" dirty="0"/>
          </a:p>
          <a:p>
            <a:r>
              <a:rPr lang="en-IE" b="1" dirty="0" err="1"/>
              <a:t>Kmeans</a:t>
            </a:r>
            <a:endParaRPr lang="en-IE" b="1" dirty="0"/>
          </a:p>
          <a:p>
            <a:r>
              <a:rPr lang="en-IE" dirty="0"/>
              <a:t>"</a:t>
            </a:r>
            <a:r>
              <a:rPr lang="en-IE" dirty="0" err="1"/>
              <a:t>Kmeans</a:t>
            </a:r>
            <a:r>
              <a:rPr lang="en-IE" dirty="0"/>
              <a:t> algorithm is an iterative algorithm that tries to partition the dataset into </a:t>
            </a:r>
            <a:r>
              <a:rPr lang="en-IE" dirty="0" err="1"/>
              <a:t>Kpre</a:t>
            </a:r>
            <a:r>
              <a:rPr lang="en-IE" dirty="0"/>
              <a:t>-defined 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r>
              <a:rPr lang="en-IE" u="sng" dirty="0">
                <a:hlinkClick r:id="rId3"/>
              </a:rPr>
              <a:t>https://towardsdatascience.com/k-means-clustering-algorithm-applications-evaluation-methods-and-drawbacks-aa03e644b48a</a:t>
            </a:r>
            <a:endParaRPr lang="en-IE" dirty="0"/>
          </a:p>
          <a:p>
            <a:r>
              <a:rPr lang="en-IE" b="1" dirty="0"/>
              <a:t>Euclidean distance</a:t>
            </a:r>
          </a:p>
          <a:p>
            <a:r>
              <a:rPr lang="en-IE" dirty="0"/>
              <a:t>"In mathematics, the Euclidean distance between two points in Euclidean space is the length of a line segment between the two points."</a:t>
            </a:r>
          </a:p>
          <a:p>
            <a:r>
              <a:rPr lang="en-IE" u="sng" dirty="0">
                <a:hlinkClick r:id="rId4"/>
              </a:rPr>
              <a:t>https://en.wikipedia.org/wiki/Euclidean_distance</a:t>
            </a:r>
            <a:endParaRPr lang="en-IE" dirty="0"/>
          </a:p>
        </p:txBody>
      </p:sp>
    </p:spTree>
    <p:extLst>
      <p:ext uri="{BB962C8B-B14F-4D97-AF65-F5344CB8AC3E}">
        <p14:creationId xmlns:p14="http://schemas.microsoft.com/office/powerpoint/2010/main" val="107124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32C68EFF-E51C-6E40-BB0F-1BFD3BFB72CC}"/>
              </a:ext>
            </a:extLst>
          </p:cNvPr>
          <p:cNvPicPr>
            <a:picLocks noChangeAspect="1"/>
          </p:cNvPicPr>
          <p:nvPr/>
        </p:nvPicPr>
        <p:blipFill>
          <a:blip r:embed="rId2"/>
          <a:stretch>
            <a:fillRect/>
          </a:stretch>
        </p:blipFill>
        <p:spPr>
          <a:xfrm>
            <a:off x="1136650" y="2603500"/>
            <a:ext cx="9918700" cy="1651000"/>
          </a:xfrm>
          <a:prstGeom prst="rect">
            <a:avLst/>
          </a:prstGeom>
        </p:spPr>
      </p:pic>
    </p:spTree>
    <p:extLst>
      <p:ext uri="{BB962C8B-B14F-4D97-AF65-F5344CB8AC3E}">
        <p14:creationId xmlns:p14="http://schemas.microsoft.com/office/powerpoint/2010/main" val="240009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2373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32C68EFF-E51C-6E40-BB0F-1BFD3BFB72CC}"/>
              </a:ext>
            </a:extLst>
          </p:cNvPr>
          <p:cNvPicPr>
            <a:picLocks noChangeAspect="1"/>
          </p:cNvPicPr>
          <p:nvPr/>
        </p:nvPicPr>
        <p:blipFill>
          <a:blip r:embed="rId2"/>
          <a:stretch>
            <a:fillRect/>
          </a:stretch>
        </p:blipFill>
        <p:spPr>
          <a:xfrm>
            <a:off x="1050152" y="2755900"/>
            <a:ext cx="9918700" cy="1651000"/>
          </a:xfrm>
          <a:prstGeom prst="rect">
            <a:avLst/>
          </a:prstGeom>
        </p:spPr>
      </p:pic>
      <p:sp>
        <p:nvSpPr>
          <p:cNvPr id="3" name="TextBox 2">
            <a:extLst>
              <a:ext uri="{FF2B5EF4-FFF2-40B4-BE49-F238E27FC236}">
                <a16:creationId xmlns:a16="http://schemas.microsoft.com/office/drawing/2014/main" id="{F9A33E57-D9BB-5449-9D22-5E69E0EAEB7C}"/>
              </a:ext>
            </a:extLst>
          </p:cNvPr>
          <p:cNvSpPr txBox="1"/>
          <p:nvPr/>
        </p:nvSpPr>
        <p:spPr>
          <a:xfrm>
            <a:off x="1487424" y="1865376"/>
            <a:ext cx="2133600" cy="369332"/>
          </a:xfrm>
          <a:prstGeom prst="rect">
            <a:avLst/>
          </a:prstGeom>
          <a:noFill/>
        </p:spPr>
        <p:txBody>
          <a:bodyPr wrap="square" rtlCol="0">
            <a:spAutoFit/>
          </a:bodyPr>
          <a:lstStyle/>
          <a:p>
            <a:r>
              <a:rPr lang="en-US" dirty="0"/>
              <a:t>we can imagine :</a:t>
            </a:r>
          </a:p>
        </p:txBody>
      </p:sp>
      <p:sp>
        <p:nvSpPr>
          <p:cNvPr id="5" name="Oval 4">
            <a:extLst>
              <a:ext uri="{FF2B5EF4-FFF2-40B4-BE49-F238E27FC236}">
                <a16:creationId xmlns:a16="http://schemas.microsoft.com/office/drawing/2014/main" id="{C7729114-19A5-984F-A631-DEAB402F3417}"/>
              </a:ext>
            </a:extLst>
          </p:cNvPr>
          <p:cNvSpPr/>
          <p:nvPr/>
        </p:nvSpPr>
        <p:spPr>
          <a:xfrm>
            <a:off x="5471414" y="2731008"/>
            <a:ext cx="2144804"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B174E2C-F617-6644-9FDE-354D7AE2978F}"/>
              </a:ext>
            </a:extLst>
          </p:cNvPr>
          <p:cNvSpPr/>
          <p:nvPr/>
        </p:nvSpPr>
        <p:spPr>
          <a:xfrm>
            <a:off x="1591056" y="2883408"/>
            <a:ext cx="3425952"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596D521A-E865-7A44-93B1-18C60E437719}"/>
              </a:ext>
            </a:extLst>
          </p:cNvPr>
          <p:cNvSpPr/>
          <p:nvPr/>
        </p:nvSpPr>
        <p:spPr>
          <a:xfrm>
            <a:off x="7823316" y="2755900"/>
            <a:ext cx="2144804"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8239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C6F6706-57A5-5A44-B7B9-2F0410697971}"/>
              </a:ext>
            </a:extLst>
          </p:cNvPr>
          <p:cNvPicPr>
            <a:picLocks noChangeAspect="1"/>
          </p:cNvPicPr>
          <p:nvPr/>
        </p:nvPicPr>
        <p:blipFill>
          <a:blip r:embed="rId2"/>
          <a:stretch>
            <a:fillRect/>
          </a:stretch>
        </p:blipFill>
        <p:spPr>
          <a:xfrm>
            <a:off x="1416894" y="1898650"/>
            <a:ext cx="9169400" cy="3060700"/>
          </a:xfrm>
          <a:prstGeom prst="rect">
            <a:avLst/>
          </a:prstGeom>
        </p:spPr>
      </p:pic>
      <p:sp>
        <p:nvSpPr>
          <p:cNvPr id="4" name="TextBox 3">
            <a:extLst>
              <a:ext uri="{FF2B5EF4-FFF2-40B4-BE49-F238E27FC236}">
                <a16:creationId xmlns:a16="http://schemas.microsoft.com/office/drawing/2014/main" id="{12037C8D-2154-B94C-8258-6688780B637D}"/>
              </a:ext>
            </a:extLst>
          </p:cNvPr>
          <p:cNvSpPr txBox="1"/>
          <p:nvPr/>
        </p:nvSpPr>
        <p:spPr>
          <a:xfrm>
            <a:off x="6211330" y="6276224"/>
            <a:ext cx="5980670" cy="369332"/>
          </a:xfrm>
          <a:prstGeom prst="rect">
            <a:avLst/>
          </a:prstGeom>
          <a:noFill/>
        </p:spPr>
        <p:txBody>
          <a:bodyPr wrap="square" rtlCol="0">
            <a:spAutoFit/>
          </a:bodyPr>
          <a:lstStyle/>
          <a:p>
            <a:r>
              <a:rPr lang="en-US" dirty="0"/>
              <a:t>Source : https://</a:t>
            </a:r>
            <a:r>
              <a:rPr lang="en-US" dirty="0" err="1"/>
              <a:t>www.youtube.com</a:t>
            </a:r>
            <a:r>
              <a:rPr lang="en-US" dirty="0"/>
              <a:t>/</a:t>
            </a:r>
            <a:r>
              <a:rPr lang="en-US" dirty="0" err="1"/>
              <a:t>watch?v</a:t>
            </a:r>
            <a:r>
              <a:rPr lang="en-US" dirty="0"/>
              <a:t>=4b5d3muPQmA</a:t>
            </a:r>
          </a:p>
        </p:txBody>
      </p:sp>
    </p:spTree>
    <p:extLst>
      <p:ext uri="{BB962C8B-B14F-4D97-AF65-F5344CB8AC3E}">
        <p14:creationId xmlns:p14="http://schemas.microsoft.com/office/powerpoint/2010/main" val="770258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0234AC80-9149-2042-BB69-26DCA41EEDF1}"/>
              </a:ext>
            </a:extLst>
          </p:cNvPr>
          <p:cNvPicPr>
            <a:picLocks noChangeAspect="1"/>
          </p:cNvPicPr>
          <p:nvPr/>
        </p:nvPicPr>
        <p:blipFill>
          <a:blip r:embed="rId2"/>
          <a:stretch>
            <a:fillRect/>
          </a:stretch>
        </p:blipFill>
        <p:spPr>
          <a:xfrm>
            <a:off x="1517650" y="1841500"/>
            <a:ext cx="9156700" cy="3175000"/>
          </a:xfrm>
          <a:prstGeom prst="rect">
            <a:avLst/>
          </a:prstGeom>
        </p:spPr>
      </p:pic>
    </p:spTree>
    <p:extLst>
      <p:ext uri="{BB962C8B-B14F-4D97-AF65-F5344CB8AC3E}">
        <p14:creationId xmlns:p14="http://schemas.microsoft.com/office/powerpoint/2010/main" val="283644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0D565070-6066-E140-B901-0B26E7706B6D}"/>
              </a:ext>
            </a:extLst>
          </p:cNvPr>
          <p:cNvPicPr>
            <a:picLocks noChangeAspect="1"/>
          </p:cNvPicPr>
          <p:nvPr/>
        </p:nvPicPr>
        <p:blipFill>
          <a:blip r:embed="rId2"/>
          <a:stretch>
            <a:fillRect/>
          </a:stretch>
        </p:blipFill>
        <p:spPr>
          <a:xfrm>
            <a:off x="1428750" y="1464564"/>
            <a:ext cx="9334500" cy="4953000"/>
          </a:xfrm>
          <a:prstGeom prst="rect">
            <a:avLst/>
          </a:prstGeom>
        </p:spPr>
      </p:pic>
    </p:spTree>
    <p:extLst>
      <p:ext uri="{BB962C8B-B14F-4D97-AF65-F5344CB8AC3E}">
        <p14:creationId xmlns:p14="http://schemas.microsoft.com/office/powerpoint/2010/main" val="3245893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FA4B5DF2-34CF-A542-A0C9-0B7D8EB1BB26}"/>
              </a:ext>
            </a:extLst>
          </p:cNvPr>
          <p:cNvPicPr>
            <a:picLocks noChangeAspect="1"/>
          </p:cNvPicPr>
          <p:nvPr/>
        </p:nvPicPr>
        <p:blipFill>
          <a:blip r:embed="rId2"/>
          <a:stretch>
            <a:fillRect/>
          </a:stretch>
        </p:blipFill>
        <p:spPr>
          <a:xfrm>
            <a:off x="1470914" y="1957578"/>
            <a:ext cx="9055100" cy="3162300"/>
          </a:xfrm>
          <a:prstGeom prst="rect">
            <a:avLst/>
          </a:prstGeom>
        </p:spPr>
      </p:pic>
    </p:spTree>
    <p:extLst>
      <p:ext uri="{BB962C8B-B14F-4D97-AF65-F5344CB8AC3E}">
        <p14:creationId xmlns:p14="http://schemas.microsoft.com/office/powerpoint/2010/main" val="213641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7A8169F-F6D8-5F4F-BD68-537CE2231704}"/>
              </a:ext>
            </a:extLst>
          </p:cNvPr>
          <p:cNvPicPr>
            <a:picLocks noChangeAspect="1"/>
          </p:cNvPicPr>
          <p:nvPr/>
        </p:nvPicPr>
        <p:blipFill>
          <a:blip r:embed="rId2"/>
          <a:stretch>
            <a:fillRect/>
          </a:stretch>
        </p:blipFill>
        <p:spPr>
          <a:xfrm>
            <a:off x="1301750" y="1923288"/>
            <a:ext cx="9588500" cy="4572000"/>
          </a:xfrm>
          <a:prstGeom prst="rect">
            <a:avLst/>
          </a:prstGeom>
        </p:spPr>
      </p:pic>
      <p:sp>
        <p:nvSpPr>
          <p:cNvPr id="5" name="TextBox 4">
            <a:extLst>
              <a:ext uri="{FF2B5EF4-FFF2-40B4-BE49-F238E27FC236}">
                <a16:creationId xmlns:a16="http://schemas.microsoft.com/office/drawing/2014/main" id="{6506E229-F057-004C-93F5-C847081DBF70}"/>
              </a:ext>
            </a:extLst>
          </p:cNvPr>
          <p:cNvSpPr txBox="1"/>
          <p:nvPr/>
        </p:nvSpPr>
        <p:spPr>
          <a:xfrm>
            <a:off x="1487424" y="1553956"/>
            <a:ext cx="1731264" cy="369332"/>
          </a:xfrm>
          <a:prstGeom prst="rect">
            <a:avLst/>
          </a:prstGeom>
          <a:noFill/>
        </p:spPr>
        <p:txBody>
          <a:bodyPr wrap="square" rtlCol="0">
            <a:spAutoFit/>
          </a:bodyPr>
          <a:lstStyle/>
          <a:p>
            <a:r>
              <a:rPr lang="en-US" dirty="0"/>
              <a:t>2</a:t>
            </a:r>
            <a:r>
              <a:rPr lang="en-US" baseline="30000" dirty="0"/>
              <a:t>nd</a:t>
            </a:r>
            <a:r>
              <a:rPr lang="en-US" dirty="0"/>
              <a:t> point:</a:t>
            </a:r>
          </a:p>
        </p:txBody>
      </p:sp>
    </p:spTree>
    <p:extLst>
      <p:ext uri="{BB962C8B-B14F-4D97-AF65-F5344CB8AC3E}">
        <p14:creationId xmlns:p14="http://schemas.microsoft.com/office/powerpoint/2010/main" val="423150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8F49FEF7-8A77-6E43-9492-F7BCB38F7FB6}"/>
              </a:ext>
            </a:extLst>
          </p:cNvPr>
          <p:cNvPicPr>
            <a:picLocks noChangeAspect="1"/>
          </p:cNvPicPr>
          <p:nvPr/>
        </p:nvPicPr>
        <p:blipFill>
          <a:blip r:embed="rId2"/>
          <a:stretch>
            <a:fillRect/>
          </a:stretch>
        </p:blipFill>
        <p:spPr>
          <a:xfrm>
            <a:off x="1485900" y="2226056"/>
            <a:ext cx="9220200" cy="2844800"/>
          </a:xfrm>
          <a:prstGeom prst="rect">
            <a:avLst/>
          </a:prstGeom>
        </p:spPr>
      </p:pic>
    </p:spTree>
    <p:extLst>
      <p:ext uri="{BB962C8B-B14F-4D97-AF65-F5344CB8AC3E}">
        <p14:creationId xmlns:p14="http://schemas.microsoft.com/office/powerpoint/2010/main" val="289539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BC19-A980-BC47-BE15-24E31EA6536A}"/>
              </a:ext>
            </a:extLst>
          </p:cNvPr>
          <p:cNvSpPr>
            <a:spLocks noGrp="1"/>
          </p:cNvSpPr>
          <p:nvPr>
            <p:ph type="title"/>
          </p:nvPr>
        </p:nvSpPr>
        <p:spPr/>
        <p:txBody>
          <a:bodyPr/>
          <a:lstStyle/>
          <a:p>
            <a:r>
              <a:rPr lang="en-US" dirty="0"/>
              <a:t>Classic Computation:</a:t>
            </a:r>
            <a:br>
              <a:rPr lang="en-US" dirty="0"/>
            </a:br>
            <a:r>
              <a:rPr lang="en-US" dirty="0"/>
              <a:t>Input -&gt; Processing -&gt; Output</a:t>
            </a:r>
          </a:p>
        </p:txBody>
      </p:sp>
      <p:pic>
        <p:nvPicPr>
          <p:cNvPr id="4" name="Content Placeholder 3">
            <a:extLst>
              <a:ext uri="{FF2B5EF4-FFF2-40B4-BE49-F238E27FC236}">
                <a16:creationId xmlns:a16="http://schemas.microsoft.com/office/drawing/2014/main" id="{B21AACD5-50F3-8846-AB68-15D6190C7367}"/>
              </a:ext>
            </a:extLst>
          </p:cNvPr>
          <p:cNvPicPr>
            <a:picLocks noGrp="1" noChangeAspect="1"/>
          </p:cNvPicPr>
          <p:nvPr>
            <p:ph idx="1"/>
          </p:nvPr>
        </p:nvPicPr>
        <p:blipFill>
          <a:blip r:embed="rId2"/>
          <a:stretch>
            <a:fillRect/>
          </a:stretch>
        </p:blipFill>
        <p:spPr>
          <a:xfrm>
            <a:off x="2564371" y="2237710"/>
            <a:ext cx="6007100" cy="3403600"/>
          </a:xfrm>
          <a:prstGeom prst="rect">
            <a:avLst/>
          </a:prstGeom>
        </p:spPr>
      </p:pic>
      <p:sp>
        <p:nvSpPr>
          <p:cNvPr id="5" name="5-point Star 4">
            <a:extLst>
              <a:ext uri="{FF2B5EF4-FFF2-40B4-BE49-F238E27FC236}">
                <a16:creationId xmlns:a16="http://schemas.microsoft.com/office/drawing/2014/main" id="{2328D821-0C9E-5249-A563-E0E44E6BAA52}"/>
              </a:ext>
            </a:extLst>
          </p:cNvPr>
          <p:cNvSpPr/>
          <p:nvPr/>
        </p:nvSpPr>
        <p:spPr>
          <a:xfrm>
            <a:off x="2590715" y="3605877"/>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41BF701-753E-224B-B18D-B6CC346E56AA}"/>
              </a:ext>
            </a:extLst>
          </p:cNvPr>
          <p:cNvSpPr/>
          <p:nvPr/>
        </p:nvSpPr>
        <p:spPr>
          <a:xfrm>
            <a:off x="7952774" y="3429000"/>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1A6B2ED-AAFD-544F-910A-3E4D61D9882B}"/>
              </a:ext>
            </a:extLst>
          </p:cNvPr>
          <p:cNvSpPr/>
          <p:nvPr/>
        </p:nvSpPr>
        <p:spPr>
          <a:xfrm>
            <a:off x="7952774" y="4201522"/>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17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0BED0885-CB39-954E-814F-5E1967D7BD9B}"/>
              </a:ext>
            </a:extLst>
          </p:cNvPr>
          <p:cNvPicPr>
            <a:picLocks noChangeAspect="1"/>
          </p:cNvPicPr>
          <p:nvPr/>
        </p:nvPicPr>
        <p:blipFill>
          <a:blip r:embed="rId2"/>
          <a:stretch>
            <a:fillRect/>
          </a:stretch>
        </p:blipFill>
        <p:spPr>
          <a:xfrm>
            <a:off x="1524000" y="1797050"/>
            <a:ext cx="9144000" cy="3263900"/>
          </a:xfrm>
          <a:prstGeom prst="rect">
            <a:avLst/>
          </a:prstGeom>
        </p:spPr>
      </p:pic>
    </p:spTree>
    <p:extLst>
      <p:ext uri="{BB962C8B-B14F-4D97-AF65-F5344CB8AC3E}">
        <p14:creationId xmlns:p14="http://schemas.microsoft.com/office/powerpoint/2010/main" val="3758660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763C6C8C-3C26-904A-8F9B-952D8E79C1EF}"/>
              </a:ext>
            </a:extLst>
          </p:cNvPr>
          <p:cNvPicPr>
            <a:picLocks noChangeAspect="1"/>
          </p:cNvPicPr>
          <p:nvPr/>
        </p:nvPicPr>
        <p:blipFill>
          <a:blip r:embed="rId2"/>
          <a:stretch>
            <a:fillRect/>
          </a:stretch>
        </p:blipFill>
        <p:spPr>
          <a:xfrm>
            <a:off x="1543050" y="2200402"/>
            <a:ext cx="9105900" cy="3822700"/>
          </a:xfrm>
          <a:prstGeom prst="rect">
            <a:avLst/>
          </a:prstGeom>
        </p:spPr>
      </p:pic>
      <p:sp>
        <p:nvSpPr>
          <p:cNvPr id="5" name="TextBox 4">
            <a:extLst>
              <a:ext uri="{FF2B5EF4-FFF2-40B4-BE49-F238E27FC236}">
                <a16:creationId xmlns:a16="http://schemas.microsoft.com/office/drawing/2014/main" id="{DC3F5579-5C12-E64C-AB71-E6AB318D7012}"/>
              </a:ext>
            </a:extLst>
          </p:cNvPr>
          <p:cNvSpPr txBox="1"/>
          <p:nvPr/>
        </p:nvSpPr>
        <p:spPr>
          <a:xfrm>
            <a:off x="1645920" y="1499616"/>
            <a:ext cx="5510784" cy="369332"/>
          </a:xfrm>
          <a:prstGeom prst="rect">
            <a:avLst/>
          </a:prstGeom>
          <a:noFill/>
        </p:spPr>
        <p:txBody>
          <a:bodyPr wrap="square" rtlCol="0">
            <a:spAutoFit/>
          </a:bodyPr>
          <a:lstStyle/>
          <a:p>
            <a:r>
              <a:rPr lang="en-US" dirty="0"/>
              <a:t>Point by point, use the means to choose the cluster</a:t>
            </a:r>
          </a:p>
        </p:txBody>
      </p:sp>
    </p:spTree>
    <p:extLst>
      <p:ext uri="{BB962C8B-B14F-4D97-AF65-F5344CB8AC3E}">
        <p14:creationId xmlns:p14="http://schemas.microsoft.com/office/powerpoint/2010/main" val="3039714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AF574180-7868-CE47-9612-513CD21E0AA2}"/>
              </a:ext>
            </a:extLst>
          </p:cNvPr>
          <p:cNvPicPr>
            <a:picLocks noChangeAspect="1"/>
          </p:cNvPicPr>
          <p:nvPr/>
        </p:nvPicPr>
        <p:blipFill>
          <a:blip r:embed="rId2"/>
          <a:stretch>
            <a:fillRect/>
          </a:stretch>
        </p:blipFill>
        <p:spPr>
          <a:xfrm>
            <a:off x="1485900" y="2266442"/>
            <a:ext cx="9220200" cy="3568700"/>
          </a:xfrm>
          <a:prstGeom prst="rect">
            <a:avLst/>
          </a:prstGeom>
        </p:spPr>
      </p:pic>
    </p:spTree>
    <p:extLst>
      <p:ext uri="{BB962C8B-B14F-4D97-AF65-F5344CB8AC3E}">
        <p14:creationId xmlns:p14="http://schemas.microsoft.com/office/powerpoint/2010/main" val="3693222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CC0DB325-85D2-0E4A-8B1A-7BC56A2D4A9A}"/>
              </a:ext>
            </a:extLst>
          </p:cNvPr>
          <p:cNvPicPr>
            <a:picLocks noChangeAspect="1"/>
          </p:cNvPicPr>
          <p:nvPr/>
        </p:nvPicPr>
        <p:blipFill>
          <a:blip r:embed="rId2"/>
          <a:stretch>
            <a:fillRect/>
          </a:stretch>
        </p:blipFill>
        <p:spPr>
          <a:xfrm>
            <a:off x="1587500" y="1724406"/>
            <a:ext cx="9017000" cy="3848100"/>
          </a:xfrm>
          <a:prstGeom prst="rect">
            <a:avLst/>
          </a:prstGeom>
        </p:spPr>
      </p:pic>
    </p:spTree>
    <p:extLst>
      <p:ext uri="{BB962C8B-B14F-4D97-AF65-F5344CB8AC3E}">
        <p14:creationId xmlns:p14="http://schemas.microsoft.com/office/powerpoint/2010/main" val="3302088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9273F13-F368-2E4C-B07F-BACF8EAFBDF3}"/>
              </a:ext>
            </a:extLst>
          </p:cNvPr>
          <p:cNvPicPr>
            <a:picLocks noChangeAspect="1"/>
          </p:cNvPicPr>
          <p:nvPr/>
        </p:nvPicPr>
        <p:blipFill>
          <a:blip r:embed="rId2"/>
          <a:stretch>
            <a:fillRect/>
          </a:stretch>
        </p:blipFill>
        <p:spPr>
          <a:xfrm>
            <a:off x="1568450" y="2124456"/>
            <a:ext cx="9055100" cy="2438400"/>
          </a:xfrm>
          <a:prstGeom prst="rect">
            <a:avLst/>
          </a:prstGeom>
        </p:spPr>
      </p:pic>
    </p:spTree>
    <p:extLst>
      <p:ext uri="{BB962C8B-B14F-4D97-AF65-F5344CB8AC3E}">
        <p14:creationId xmlns:p14="http://schemas.microsoft.com/office/powerpoint/2010/main" val="2184920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41F5B01F-4CD1-A240-8968-8AD7B78AB9F0}"/>
              </a:ext>
            </a:extLst>
          </p:cNvPr>
          <p:cNvPicPr>
            <a:picLocks noChangeAspect="1"/>
          </p:cNvPicPr>
          <p:nvPr/>
        </p:nvPicPr>
        <p:blipFill>
          <a:blip r:embed="rId2"/>
          <a:stretch>
            <a:fillRect/>
          </a:stretch>
        </p:blipFill>
        <p:spPr>
          <a:xfrm>
            <a:off x="1625600" y="1298575"/>
            <a:ext cx="8940800" cy="5346700"/>
          </a:xfrm>
          <a:prstGeom prst="rect">
            <a:avLst/>
          </a:prstGeom>
        </p:spPr>
      </p:pic>
      <p:pic>
        <p:nvPicPr>
          <p:cNvPr id="5" name="Picture 4">
            <a:extLst>
              <a:ext uri="{FF2B5EF4-FFF2-40B4-BE49-F238E27FC236}">
                <a16:creationId xmlns:a16="http://schemas.microsoft.com/office/drawing/2014/main" id="{73FA5698-3838-0247-9E85-229533E02A3C}"/>
              </a:ext>
            </a:extLst>
          </p:cNvPr>
          <p:cNvPicPr>
            <a:picLocks noChangeAspect="1"/>
          </p:cNvPicPr>
          <p:nvPr/>
        </p:nvPicPr>
        <p:blipFill>
          <a:blip r:embed="rId3"/>
          <a:stretch>
            <a:fillRect/>
          </a:stretch>
        </p:blipFill>
        <p:spPr>
          <a:xfrm>
            <a:off x="9660128" y="4264660"/>
            <a:ext cx="2235200" cy="2451100"/>
          </a:xfrm>
          <a:prstGeom prst="rect">
            <a:avLst/>
          </a:prstGeom>
        </p:spPr>
      </p:pic>
    </p:spTree>
    <p:extLst>
      <p:ext uri="{BB962C8B-B14F-4D97-AF65-F5344CB8AC3E}">
        <p14:creationId xmlns:p14="http://schemas.microsoft.com/office/powerpoint/2010/main" val="78268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21302CAB-5FE4-F240-B013-6954AA6C1B94}"/>
              </a:ext>
            </a:extLst>
          </p:cNvPr>
          <p:cNvPicPr>
            <a:picLocks noChangeAspect="1"/>
          </p:cNvPicPr>
          <p:nvPr/>
        </p:nvPicPr>
        <p:blipFill>
          <a:blip r:embed="rId2"/>
          <a:stretch>
            <a:fillRect/>
          </a:stretch>
        </p:blipFill>
        <p:spPr>
          <a:xfrm>
            <a:off x="1524000" y="1911350"/>
            <a:ext cx="9144000" cy="3035300"/>
          </a:xfrm>
          <a:prstGeom prst="rect">
            <a:avLst/>
          </a:prstGeom>
        </p:spPr>
      </p:pic>
    </p:spTree>
    <p:extLst>
      <p:ext uri="{BB962C8B-B14F-4D97-AF65-F5344CB8AC3E}">
        <p14:creationId xmlns:p14="http://schemas.microsoft.com/office/powerpoint/2010/main" val="318808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sp>
        <p:nvSpPr>
          <p:cNvPr id="4" name="TextBox 3">
            <a:extLst>
              <a:ext uri="{FF2B5EF4-FFF2-40B4-BE49-F238E27FC236}">
                <a16:creationId xmlns:a16="http://schemas.microsoft.com/office/drawing/2014/main" id="{632B54E5-FBA6-394B-86DE-50A3FA3D009F}"/>
              </a:ext>
            </a:extLst>
          </p:cNvPr>
          <p:cNvSpPr txBox="1"/>
          <p:nvPr/>
        </p:nvSpPr>
        <p:spPr>
          <a:xfrm>
            <a:off x="4508156" y="4596714"/>
            <a:ext cx="2928552" cy="369332"/>
          </a:xfrm>
          <a:prstGeom prst="rect">
            <a:avLst/>
          </a:prstGeom>
          <a:noFill/>
        </p:spPr>
        <p:txBody>
          <a:bodyPr wrap="square" rtlCol="0">
            <a:spAutoFit/>
          </a:bodyPr>
          <a:lstStyle/>
          <a:p>
            <a:pPr algn="ctr"/>
            <a:r>
              <a:rPr lang="en-US" dirty="0"/>
              <a:t>Again again</a:t>
            </a:r>
          </a:p>
        </p:txBody>
      </p:sp>
      <p:pic>
        <p:nvPicPr>
          <p:cNvPr id="5" name="Picture 4">
            <a:extLst>
              <a:ext uri="{FF2B5EF4-FFF2-40B4-BE49-F238E27FC236}">
                <a16:creationId xmlns:a16="http://schemas.microsoft.com/office/drawing/2014/main" id="{473220DF-AAAC-4E48-B76B-92FF0AA9D21A}"/>
              </a:ext>
            </a:extLst>
          </p:cNvPr>
          <p:cNvPicPr>
            <a:picLocks noChangeAspect="1"/>
          </p:cNvPicPr>
          <p:nvPr/>
        </p:nvPicPr>
        <p:blipFill>
          <a:blip r:embed="rId2"/>
          <a:stretch>
            <a:fillRect/>
          </a:stretch>
        </p:blipFill>
        <p:spPr>
          <a:xfrm>
            <a:off x="4405183" y="2199503"/>
            <a:ext cx="2895600" cy="2286000"/>
          </a:xfrm>
          <a:prstGeom prst="rect">
            <a:avLst/>
          </a:prstGeom>
        </p:spPr>
      </p:pic>
      <p:sp>
        <p:nvSpPr>
          <p:cNvPr id="6" name="TextBox 5">
            <a:extLst>
              <a:ext uri="{FF2B5EF4-FFF2-40B4-BE49-F238E27FC236}">
                <a16:creationId xmlns:a16="http://schemas.microsoft.com/office/drawing/2014/main" id="{5D6F57DD-EF8B-AE4F-93EF-3D20D7DF8EA7}"/>
              </a:ext>
            </a:extLst>
          </p:cNvPr>
          <p:cNvSpPr txBox="1"/>
          <p:nvPr/>
        </p:nvSpPr>
        <p:spPr>
          <a:xfrm>
            <a:off x="9008076" y="5795319"/>
            <a:ext cx="2631989" cy="923330"/>
          </a:xfrm>
          <a:prstGeom prst="rect">
            <a:avLst/>
          </a:prstGeom>
          <a:noFill/>
        </p:spPr>
        <p:txBody>
          <a:bodyPr wrap="square" rtlCol="0">
            <a:spAutoFit/>
          </a:bodyPr>
          <a:lstStyle/>
          <a:p>
            <a:r>
              <a:rPr lang="en-IE" dirty="0"/>
              <a:t>Computers are </a:t>
            </a:r>
            <a:r>
              <a:rPr lang="en-IE" b="1" dirty="0"/>
              <a:t>good</a:t>
            </a:r>
            <a:r>
              <a:rPr lang="en-IE" dirty="0"/>
              <a:t> at things like repetitive tasks and parallel processing</a:t>
            </a:r>
            <a:endParaRPr lang="en-US" dirty="0"/>
          </a:p>
        </p:txBody>
      </p:sp>
      <p:pic>
        <p:nvPicPr>
          <p:cNvPr id="7" name="Picture 6">
            <a:extLst>
              <a:ext uri="{FF2B5EF4-FFF2-40B4-BE49-F238E27FC236}">
                <a16:creationId xmlns:a16="http://schemas.microsoft.com/office/drawing/2014/main" id="{F2BDFE74-4999-9440-B064-422645F7619E}"/>
              </a:ext>
            </a:extLst>
          </p:cNvPr>
          <p:cNvPicPr>
            <a:picLocks noChangeAspect="1"/>
          </p:cNvPicPr>
          <p:nvPr/>
        </p:nvPicPr>
        <p:blipFill>
          <a:blip r:embed="rId3"/>
          <a:stretch>
            <a:fillRect/>
          </a:stretch>
        </p:blipFill>
        <p:spPr>
          <a:xfrm>
            <a:off x="8877643" y="3784430"/>
            <a:ext cx="2641600" cy="1993900"/>
          </a:xfrm>
          <a:prstGeom prst="rect">
            <a:avLst/>
          </a:prstGeom>
        </p:spPr>
      </p:pic>
    </p:spTree>
    <p:extLst>
      <p:ext uri="{BB962C8B-B14F-4D97-AF65-F5344CB8AC3E}">
        <p14:creationId xmlns:p14="http://schemas.microsoft.com/office/powerpoint/2010/main" val="3357995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A7CC0409-EA69-5548-9727-CA9CE9F001C6}"/>
              </a:ext>
            </a:extLst>
          </p:cNvPr>
          <p:cNvPicPr>
            <a:picLocks noChangeAspect="1"/>
          </p:cNvPicPr>
          <p:nvPr/>
        </p:nvPicPr>
        <p:blipFill>
          <a:blip r:embed="rId2"/>
          <a:stretch>
            <a:fillRect/>
          </a:stretch>
        </p:blipFill>
        <p:spPr>
          <a:xfrm>
            <a:off x="1616847" y="1565556"/>
            <a:ext cx="9131300" cy="5080000"/>
          </a:xfrm>
          <a:prstGeom prst="rect">
            <a:avLst/>
          </a:prstGeom>
        </p:spPr>
      </p:pic>
    </p:spTree>
    <p:extLst>
      <p:ext uri="{BB962C8B-B14F-4D97-AF65-F5344CB8AC3E}">
        <p14:creationId xmlns:p14="http://schemas.microsoft.com/office/powerpoint/2010/main" val="3966846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err="1"/>
              <a:t>Pokemon</a:t>
            </a:r>
            <a:r>
              <a:rPr lang="en-GB" dirty="0"/>
              <a:t> Demo</a:t>
            </a:r>
            <a:endParaRPr lang="en-US" dirty="0"/>
          </a:p>
        </p:txBody>
      </p:sp>
    </p:spTree>
    <p:extLst>
      <p:ext uri="{BB962C8B-B14F-4D97-AF65-F5344CB8AC3E}">
        <p14:creationId xmlns:p14="http://schemas.microsoft.com/office/powerpoint/2010/main" val="387628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p:txBody>
          <a:bodyPr/>
          <a:lstStyle/>
          <a:p>
            <a:r>
              <a:rPr lang="en-US" dirty="0"/>
              <a:t>E.g. : one fifth (20%) of taxes to the King</a:t>
            </a:r>
          </a:p>
        </p:txBody>
      </p:sp>
      <p:pic>
        <p:nvPicPr>
          <p:cNvPr id="1030" name="Picture 6" descr="Cartoon king holding a golden scepter - 42505485">
            <a:extLst>
              <a:ext uri="{FF2B5EF4-FFF2-40B4-BE49-F238E27FC236}">
                <a16:creationId xmlns:a16="http://schemas.microsoft.com/office/drawing/2014/main" id="{52B11E6B-D801-6241-908B-1305423FC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530" y="3429000"/>
            <a:ext cx="2883028" cy="3192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3"/>
          <a:stretch>
            <a:fillRect/>
          </a:stretch>
        </p:blipFill>
        <p:spPr>
          <a:xfrm>
            <a:off x="2251333" y="1825625"/>
            <a:ext cx="6527800" cy="3733800"/>
          </a:xfrm>
          <a:prstGeom prst="rect">
            <a:avLst/>
          </a:prstGeom>
        </p:spPr>
      </p:pic>
      <p:sp>
        <p:nvSpPr>
          <p:cNvPr id="9" name="Rectangle 8">
            <a:extLst>
              <a:ext uri="{FF2B5EF4-FFF2-40B4-BE49-F238E27FC236}">
                <a16:creationId xmlns:a16="http://schemas.microsoft.com/office/drawing/2014/main" id="{2913A998-21C9-CD44-B27D-955D0631CD7D}"/>
              </a:ext>
            </a:extLst>
          </p:cNvPr>
          <p:cNvSpPr/>
          <p:nvPr/>
        </p:nvSpPr>
        <p:spPr>
          <a:xfrm>
            <a:off x="1168808"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50 -&gt;</a:t>
            </a:r>
          </a:p>
        </p:txBody>
      </p:sp>
      <p:sp>
        <p:nvSpPr>
          <p:cNvPr id="13" name="Rectangle 12">
            <a:extLst>
              <a:ext uri="{FF2B5EF4-FFF2-40B4-BE49-F238E27FC236}">
                <a16:creationId xmlns:a16="http://schemas.microsoft.com/office/drawing/2014/main" id="{D4A9D359-3EA0-2F4F-A66B-93FA5FD6253B}"/>
              </a:ext>
            </a:extLst>
          </p:cNvPr>
          <p:cNvSpPr/>
          <p:nvPr/>
        </p:nvSpPr>
        <p:spPr>
          <a:xfrm>
            <a:off x="4682245" y="2835875"/>
            <a:ext cx="1323139"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By 5</a:t>
            </a:r>
          </a:p>
        </p:txBody>
      </p:sp>
      <p:sp>
        <p:nvSpPr>
          <p:cNvPr id="14" name="Rectangle 13">
            <a:extLst>
              <a:ext uri="{FF2B5EF4-FFF2-40B4-BE49-F238E27FC236}">
                <a16:creationId xmlns:a16="http://schemas.microsoft.com/office/drawing/2014/main" id="{BC499BE3-94FA-214B-A19A-92C01E4629BA}"/>
              </a:ext>
            </a:extLst>
          </p:cNvPr>
          <p:cNvSpPr/>
          <p:nvPr/>
        </p:nvSpPr>
        <p:spPr>
          <a:xfrm>
            <a:off x="7934004"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10</a:t>
            </a:r>
          </a:p>
        </p:txBody>
      </p:sp>
    </p:spTree>
    <p:extLst>
      <p:ext uri="{BB962C8B-B14F-4D97-AF65-F5344CB8AC3E}">
        <p14:creationId xmlns:p14="http://schemas.microsoft.com/office/powerpoint/2010/main" val="718658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Picking K</a:t>
            </a:r>
            <a:endParaRPr lang="en-US" dirty="0"/>
          </a:p>
        </p:txBody>
      </p:sp>
      <p:pic>
        <p:nvPicPr>
          <p:cNvPr id="3" name="Picture 2">
            <a:extLst>
              <a:ext uri="{FF2B5EF4-FFF2-40B4-BE49-F238E27FC236}">
                <a16:creationId xmlns:a16="http://schemas.microsoft.com/office/drawing/2014/main" id="{DF83AE22-6986-6941-AFE6-AB8163295464}"/>
              </a:ext>
            </a:extLst>
          </p:cNvPr>
          <p:cNvPicPr>
            <a:picLocks noChangeAspect="1"/>
          </p:cNvPicPr>
          <p:nvPr/>
        </p:nvPicPr>
        <p:blipFill>
          <a:blip r:embed="rId2"/>
          <a:stretch>
            <a:fillRect/>
          </a:stretch>
        </p:blipFill>
        <p:spPr>
          <a:xfrm>
            <a:off x="2108200" y="1375056"/>
            <a:ext cx="7975600" cy="5270500"/>
          </a:xfrm>
          <a:prstGeom prst="rect">
            <a:avLst/>
          </a:prstGeom>
        </p:spPr>
      </p:pic>
    </p:spTree>
    <p:extLst>
      <p:ext uri="{BB962C8B-B14F-4D97-AF65-F5344CB8AC3E}">
        <p14:creationId xmlns:p14="http://schemas.microsoft.com/office/powerpoint/2010/main" val="3902695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a:bodyPr>
          <a:lstStyle/>
          <a:p>
            <a:r>
              <a:rPr lang="en-US" dirty="0"/>
              <a:t>Euclidean distance</a:t>
            </a:r>
          </a:p>
        </p:txBody>
      </p:sp>
      <p:pic>
        <p:nvPicPr>
          <p:cNvPr id="4" name="Picture 3">
            <a:extLst>
              <a:ext uri="{FF2B5EF4-FFF2-40B4-BE49-F238E27FC236}">
                <a16:creationId xmlns:a16="http://schemas.microsoft.com/office/drawing/2014/main" id="{A4823522-CBDE-454E-854C-C6E2D00D881A}"/>
              </a:ext>
            </a:extLst>
          </p:cNvPr>
          <p:cNvPicPr>
            <a:picLocks noChangeAspect="1"/>
          </p:cNvPicPr>
          <p:nvPr/>
        </p:nvPicPr>
        <p:blipFill>
          <a:blip r:embed="rId2"/>
          <a:stretch>
            <a:fillRect/>
          </a:stretch>
        </p:blipFill>
        <p:spPr>
          <a:xfrm>
            <a:off x="1879600" y="1298575"/>
            <a:ext cx="8432800" cy="5283200"/>
          </a:xfrm>
          <a:prstGeom prst="rect">
            <a:avLst/>
          </a:prstGeom>
        </p:spPr>
      </p:pic>
    </p:spTree>
    <p:extLst>
      <p:ext uri="{BB962C8B-B14F-4D97-AF65-F5344CB8AC3E}">
        <p14:creationId xmlns:p14="http://schemas.microsoft.com/office/powerpoint/2010/main" val="156779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Insights about Square</a:t>
            </a:r>
          </a:p>
        </p:txBody>
      </p:sp>
      <p:pic>
        <p:nvPicPr>
          <p:cNvPr id="3" name="Picture 2">
            <a:extLst>
              <a:ext uri="{FF2B5EF4-FFF2-40B4-BE49-F238E27FC236}">
                <a16:creationId xmlns:a16="http://schemas.microsoft.com/office/drawing/2014/main" id="{3483362F-0018-B349-8082-3DCE287748E0}"/>
              </a:ext>
            </a:extLst>
          </p:cNvPr>
          <p:cNvPicPr>
            <a:picLocks noChangeAspect="1"/>
          </p:cNvPicPr>
          <p:nvPr/>
        </p:nvPicPr>
        <p:blipFill>
          <a:blip r:embed="rId2"/>
          <a:stretch>
            <a:fillRect/>
          </a:stretch>
        </p:blipFill>
        <p:spPr>
          <a:xfrm>
            <a:off x="838200" y="2202880"/>
            <a:ext cx="7241583" cy="1515680"/>
          </a:xfrm>
          <a:prstGeom prst="rect">
            <a:avLst/>
          </a:prstGeom>
        </p:spPr>
      </p:pic>
      <p:sp>
        <p:nvSpPr>
          <p:cNvPr id="4" name="TextBox 3">
            <a:extLst>
              <a:ext uri="{FF2B5EF4-FFF2-40B4-BE49-F238E27FC236}">
                <a16:creationId xmlns:a16="http://schemas.microsoft.com/office/drawing/2014/main" id="{8CD8EC16-4B3C-8D45-85C8-94C377034D90}"/>
              </a:ext>
            </a:extLst>
          </p:cNvPr>
          <p:cNvSpPr txBox="1"/>
          <p:nvPr/>
        </p:nvSpPr>
        <p:spPr>
          <a:xfrm>
            <a:off x="1048512" y="4267200"/>
            <a:ext cx="8936736" cy="1200329"/>
          </a:xfrm>
          <a:prstGeom prst="rect">
            <a:avLst/>
          </a:prstGeom>
          <a:noFill/>
        </p:spPr>
        <p:txBody>
          <a:bodyPr wrap="square" rtlCol="0">
            <a:spAutoFit/>
          </a:bodyPr>
          <a:lstStyle/>
          <a:p>
            <a:pPr fontAlgn="base"/>
            <a:r>
              <a:rPr lang="en-IE" dirty="0"/>
              <a:t>The benefits of squaring include:</a:t>
            </a:r>
          </a:p>
          <a:p>
            <a:pPr fontAlgn="base"/>
            <a:r>
              <a:rPr lang="en-IE" dirty="0"/>
              <a:t>Squaring always gives a positive value, so the sum will not be zero.</a:t>
            </a:r>
          </a:p>
          <a:p>
            <a:pPr fontAlgn="base"/>
            <a:r>
              <a:rPr lang="en-IE" dirty="0"/>
              <a:t>Squaring emphasizes larger differences—a feature that turns out to be both good and bad (think of the effect outliers have).</a:t>
            </a:r>
          </a:p>
        </p:txBody>
      </p:sp>
    </p:spTree>
    <p:extLst>
      <p:ext uri="{BB962C8B-B14F-4D97-AF65-F5344CB8AC3E}">
        <p14:creationId xmlns:p14="http://schemas.microsoft.com/office/powerpoint/2010/main" val="3623675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Insights</a:t>
            </a:r>
          </a:p>
        </p:txBody>
      </p:sp>
      <p:pic>
        <p:nvPicPr>
          <p:cNvPr id="5" name="Picture 4">
            <a:extLst>
              <a:ext uri="{FF2B5EF4-FFF2-40B4-BE49-F238E27FC236}">
                <a16:creationId xmlns:a16="http://schemas.microsoft.com/office/drawing/2014/main" id="{5ABEB131-040C-3F4B-997B-9B8916D7C412}"/>
              </a:ext>
            </a:extLst>
          </p:cNvPr>
          <p:cNvPicPr>
            <a:picLocks noChangeAspect="1"/>
          </p:cNvPicPr>
          <p:nvPr/>
        </p:nvPicPr>
        <p:blipFill>
          <a:blip r:embed="rId2"/>
          <a:stretch>
            <a:fillRect/>
          </a:stretch>
        </p:blipFill>
        <p:spPr>
          <a:xfrm>
            <a:off x="3298963" y="1963254"/>
            <a:ext cx="4533900" cy="3594100"/>
          </a:xfrm>
          <a:prstGeom prst="rect">
            <a:avLst/>
          </a:prstGeom>
        </p:spPr>
      </p:pic>
    </p:spTree>
    <p:extLst>
      <p:ext uri="{BB962C8B-B14F-4D97-AF65-F5344CB8AC3E}">
        <p14:creationId xmlns:p14="http://schemas.microsoft.com/office/powerpoint/2010/main" val="100420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127516"/>
            <a:ext cx="10515600" cy="1460500"/>
          </a:xfrm>
        </p:spPr>
        <p:txBody>
          <a:bodyPr>
            <a:normAutofit fontScale="90000"/>
          </a:bodyPr>
          <a:lstStyle/>
          <a:p>
            <a:br>
              <a:rPr lang="en-US" dirty="0"/>
            </a:br>
            <a:r>
              <a:rPr lang="en-US" dirty="0"/>
              <a:t>E.g. : </a:t>
            </a:r>
            <a:r>
              <a:rPr lang="en-IE" dirty="0"/>
              <a:t>BMR or </a:t>
            </a:r>
            <a:r>
              <a:rPr lang="en-IE" b="1" dirty="0"/>
              <a:t>B</a:t>
            </a:r>
            <a:r>
              <a:rPr lang="en-IE" dirty="0"/>
              <a:t>asal </a:t>
            </a:r>
            <a:r>
              <a:rPr lang="en-IE" b="1" dirty="0"/>
              <a:t>M</a:t>
            </a:r>
            <a:r>
              <a:rPr lang="en-IE" dirty="0"/>
              <a:t>etabolic </a:t>
            </a:r>
            <a:r>
              <a:rPr lang="en-IE" b="1" dirty="0"/>
              <a:t>R</a:t>
            </a:r>
            <a:r>
              <a:rPr lang="en-IE" dirty="0"/>
              <a:t>ate, is the number of calories you burn when your body is at rest.</a:t>
            </a:r>
            <a:br>
              <a:rPr lang="en-IE" dirty="0"/>
            </a:b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pic>
        <p:nvPicPr>
          <p:cNvPr id="4" name="Picture 3">
            <a:extLst>
              <a:ext uri="{FF2B5EF4-FFF2-40B4-BE49-F238E27FC236}">
                <a16:creationId xmlns:a16="http://schemas.microsoft.com/office/drawing/2014/main" id="{1281351E-E0F8-9143-9813-2364DCB85966}"/>
              </a:ext>
            </a:extLst>
          </p:cNvPr>
          <p:cNvPicPr>
            <a:picLocks noChangeAspect="1"/>
          </p:cNvPicPr>
          <p:nvPr/>
        </p:nvPicPr>
        <p:blipFill>
          <a:blip r:embed="rId3"/>
          <a:stretch>
            <a:fillRect/>
          </a:stretch>
        </p:blipFill>
        <p:spPr>
          <a:xfrm>
            <a:off x="1908392" y="1558454"/>
            <a:ext cx="8032275" cy="1325562"/>
          </a:xfrm>
          <a:prstGeom prst="rect">
            <a:avLst/>
          </a:prstGeom>
          <a:ln>
            <a:solidFill>
              <a:schemeClr val="accent1">
                <a:lumMod val="75000"/>
              </a:schemeClr>
            </a:solidFill>
          </a:ln>
        </p:spPr>
      </p:pic>
      <p:pic>
        <p:nvPicPr>
          <p:cNvPr id="8" name="Picture 7">
            <a:extLst>
              <a:ext uri="{FF2B5EF4-FFF2-40B4-BE49-F238E27FC236}">
                <a16:creationId xmlns:a16="http://schemas.microsoft.com/office/drawing/2014/main" id="{5199867A-3063-054F-994E-48BDE5F1EBA5}"/>
              </a:ext>
            </a:extLst>
          </p:cNvPr>
          <p:cNvPicPr>
            <a:picLocks noChangeAspect="1"/>
          </p:cNvPicPr>
          <p:nvPr/>
        </p:nvPicPr>
        <p:blipFill>
          <a:blip r:embed="rId4"/>
          <a:stretch>
            <a:fillRect/>
          </a:stretch>
        </p:blipFill>
        <p:spPr>
          <a:xfrm>
            <a:off x="7030535" y="3973985"/>
            <a:ext cx="5161465" cy="2892338"/>
          </a:xfrm>
          <a:prstGeom prst="rect">
            <a:avLst/>
          </a:prstGeom>
          <a:ln>
            <a:solidFill>
              <a:schemeClr val="accent1">
                <a:lumMod val="75000"/>
              </a:schemeClr>
            </a:solidFill>
          </a:ln>
        </p:spPr>
      </p:pic>
      <p:pic>
        <p:nvPicPr>
          <p:cNvPr id="3" name="Picture 2">
            <a:extLst>
              <a:ext uri="{FF2B5EF4-FFF2-40B4-BE49-F238E27FC236}">
                <a16:creationId xmlns:a16="http://schemas.microsoft.com/office/drawing/2014/main" id="{0E31E249-A1CE-F44A-BC12-16815E0B9E45}"/>
              </a:ext>
            </a:extLst>
          </p:cNvPr>
          <p:cNvPicPr>
            <a:picLocks noChangeAspect="1"/>
          </p:cNvPicPr>
          <p:nvPr/>
        </p:nvPicPr>
        <p:blipFill>
          <a:blip r:embed="rId5"/>
          <a:stretch>
            <a:fillRect/>
          </a:stretch>
        </p:blipFill>
        <p:spPr>
          <a:xfrm>
            <a:off x="517742" y="3170282"/>
            <a:ext cx="2781300" cy="2082800"/>
          </a:xfrm>
          <a:prstGeom prst="rect">
            <a:avLst/>
          </a:prstGeom>
          <a:ln>
            <a:solidFill>
              <a:schemeClr val="accent1">
                <a:lumMod val="75000"/>
              </a:schemeClr>
            </a:solidFill>
          </a:ln>
        </p:spPr>
      </p:pic>
      <p:sp>
        <p:nvSpPr>
          <p:cNvPr id="7" name="Oval 6">
            <a:extLst>
              <a:ext uri="{FF2B5EF4-FFF2-40B4-BE49-F238E27FC236}">
                <a16:creationId xmlns:a16="http://schemas.microsoft.com/office/drawing/2014/main" id="{CD930C9A-0D57-104D-A6C1-8B209675E964}"/>
              </a:ext>
            </a:extLst>
          </p:cNvPr>
          <p:cNvSpPr/>
          <p:nvPr/>
        </p:nvSpPr>
        <p:spPr>
          <a:xfrm>
            <a:off x="7120128" y="4706112"/>
            <a:ext cx="2401824" cy="1011936"/>
          </a:xfrm>
          <a:prstGeom prst="ellipse">
            <a:avLst/>
          </a:prstGeom>
          <a:noFill/>
          <a:ln w="857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729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127516"/>
            <a:ext cx="10515600" cy="1460500"/>
          </a:xfrm>
        </p:spPr>
        <p:txBody>
          <a:bodyPr>
            <a:normAutofit/>
          </a:bodyPr>
          <a:lstStyle/>
          <a:p>
            <a:br>
              <a:rPr lang="en-US" dirty="0"/>
            </a:br>
            <a:r>
              <a:rPr lang="en-GB" dirty="0"/>
              <a:t>Average Acceleration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pic>
        <p:nvPicPr>
          <p:cNvPr id="6" name="Picture 5">
            <a:extLst>
              <a:ext uri="{FF2B5EF4-FFF2-40B4-BE49-F238E27FC236}">
                <a16:creationId xmlns:a16="http://schemas.microsoft.com/office/drawing/2014/main" id="{13C92896-52D7-3146-991D-91D4B6DAB5CE}"/>
              </a:ext>
            </a:extLst>
          </p:cNvPr>
          <p:cNvPicPr>
            <a:picLocks noChangeAspect="1"/>
          </p:cNvPicPr>
          <p:nvPr/>
        </p:nvPicPr>
        <p:blipFill>
          <a:blip r:embed="rId3"/>
          <a:stretch>
            <a:fillRect/>
          </a:stretch>
        </p:blipFill>
        <p:spPr>
          <a:xfrm>
            <a:off x="3584833" y="2159000"/>
            <a:ext cx="3860800" cy="1270000"/>
          </a:xfrm>
          <a:prstGeom prst="rect">
            <a:avLst/>
          </a:prstGeom>
          <a:ln w="50800">
            <a:solidFill>
              <a:schemeClr val="accent1"/>
            </a:solidFill>
          </a:ln>
        </p:spPr>
      </p:pic>
      <p:pic>
        <p:nvPicPr>
          <p:cNvPr id="9" name="Picture 8">
            <a:extLst>
              <a:ext uri="{FF2B5EF4-FFF2-40B4-BE49-F238E27FC236}">
                <a16:creationId xmlns:a16="http://schemas.microsoft.com/office/drawing/2014/main" id="{DCC55FAA-5B33-2E49-BA51-9B3B718253F1}"/>
              </a:ext>
            </a:extLst>
          </p:cNvPr>
          <p:cNvPicPr>
            <a:picLocks noChangeAspect="1"/>
          </p:cNvPicPr>
          <p:nvPr/>
        </p:nvPicPr>
        <p:blipFill>
          <a:blip r:embed="rId4"/>
          <a:stretch>
            <a:fillRect/>
          </a:stretch>
        </p:blipFill>
        <p:spPr>
          <a:xfrm>
            <a:off x="949583" y="3307664"/>
            <a:ext cx="1968500" cy="1206500"/>
          </a:xfrm>
          <a:prstGeom prst="rect">
            <a:avLst/>
          </a:prstGeom>
          <a:ln w="50800">
            <a:solidFill>
              <a:schemeClr val="accent1"/>
            </a:solidFill>
          </a:ln>
        </p:spPr>
      </p:pic>
      <p:pic>
        <p:nvPicPr>
          <p:cNvPr id="10" name="Picture 9">
            <a:extLst>
              <a:ext uri="{FF2B5EF4-FFF2-40B4-BE49-F238E27FC236}">
                <a16:creationId xmlns:a16="http://schemas.microsoft.com/office/drawing/2014/main" id="{353B2039-7B59-1549-A0E5-7D89D7E76023}"/>
              </a:ext>
            </a:extLst>
          </p:cNvPr>
          <p:cNvPicPr>
            <a:picLocks noChangeAspect="1"/>
          </p:cNvPicPr>
          <p:nvPr/>
        </p:nvPicPr>
        <p:blipFill>
          <a:blip r:embed="rId5"/>
          <a:stretch>
            <a:fillRect/>
          </a:stretch>
        </p:blipFill>
        <p:spPr>
          <a:xfrm>
            <a:off x="8075827" y="3444875"/>
            <a:ext cx="2540000" cy="495300"/>
          </a:xfrm>
          <a:prstGeom prst="rect">
            <a:avLst/>
          </a:prstGeom>
          <a:ln w="50800">
            <a:solidFill>
              <a:schemeClr val="accent1"/>
            </a:solidFill>
          </a:ln>
        </p:spPr>
      </p:pic>
    </p:spTree>
    <p:extLst>
      <p:ext uri="{BB962C8B-B14F-4D97-AF65-F5344CB8AC3E}">
        <p14:creationId xmlns:p14="http://schemas.microsoft.com/office/powerpoint/2010/main" val="298350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 What’s the function ???</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1168808" y="2835876"/>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3 Rooms</a:t>
            </a:r>
          </a:p>
          <a:p>
            <a:pPr algn="ctr"/>
            <a:r>
              <a:rPr lang="en-US" dirty="0"/>
              <a:t>* Dublin 4</a:t>
            </a:r>
          </a:p>
          <a:p>
            <a:pPr algn="ctr"/>
            <a:r>
              <a:rPr lang="en-US" dirty="0"/>
              <a:t>* 70 square meters area</a:t>
            </a:r>
          </a:p>
          <a:p>
            <a:pPr algn="ctr"/>
            <a:r>
              <a:rPr lang="en-US" dirty="0"/>
              <a:t>* New building</a:t>
            </a:r>
          </a:p>
        </p:txBody>
      </p:sp>
      <p:sp>
        <p:nvSpPr>
          <p:cNvPr id="9" name="Rectangle 8">
            <a:extLst>
              <a:ext uri="{FF2B5EF4-FFF2-40B4-BE49-F238E27FC236}">
                <a16:creationId xmlns:a16="http://schemas.microsoft.com/office/drawing/2014/main" id="{203DBEE5-2A11-C940-9212-55D8228AD571}"/>
              </a:ext>
            </a:extLst>
          </p:cNvPr>
          <p:cNvSpPr/>
          <p:nvPr/>
        </p:nvSpPr>
        <p:spPr>
          <a:xfrm>
            <a:off x="4682245" y="2835875"/>
            <a:ext cx="1323139"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400,000</a:t>
            </a:r>
          </a:p>
        </p:txBody>
      </p:sp>
    </p:spTree>
    <p:extLst>
      <p:ext uri="{BB962C8B-B14F-4D97-AF65-F5344CB8AC3E}">
        <p14:creationId xmlns:p14="http://schemas.microsoft.com/office/powerpoint/2010/main" val="60001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B0CD-BFED-3E4E-BB64-0B0D92E27C1C}"/>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505AA9E6-79DB-0046-864E-F8EB6CBE18EE}"/>
              </a:ext>
            </a:extLst>
          </p:cNvPr>
          <p:cNvSpPr>
            <a:spLocks noGrp="1"/>
          </p:cNvSpPr>
          <p:nvPr>
            <p:ph idx="1"/>
          </p:nvPr>
        </p:nvSpPr>
        <p:spPr>
          <a:xfrm>
            <a:off x="838200" y="1825625"/>
            <a:ext cx="10515600" cy="1325563"/>
          </a:xfrm>
        </p:spPr>
        <p:txBody>
          <a:bodyPr>
            <a:normAutofit/>
          </a:bodyPr>
          <a:lstStyle/>
          <a:p>
            <a:r>
              <a:rPr lang="en-US" dirty="0"/>
              <a:t>Machine learning algorithms build a model based on sample data, known as "training data", in order to make predictions or </a:t>
            </a:r>
            <a:r>
              <a:rPr lang="en-US" dirty="0">
                <a:highlight>
                  <a:srgbClr val="FFFF00"/>
                </a:highlight>
              </a:rPr>
              <a:t>decisions without being explicitly programmed to do so</a:t>
            </a:r>
            <a:r>
              <a:rPr lang="en-US" dirty="0"/>
              <a:t>.</a:t>
            </a:r>
          </a:p>
        </p:txBody>
      </p:sp>
      <p:sp>
        <p:nvSpPr>
          <p:cNvPr id="4" name="TextBox 3">
            <a:extLst>
              <a:ext uri="{FF2B5EF4-FFF2-40B4-BE49-F238E27FC236}">
                <a16:creationId xmlns:a16="http://schemas.microsoft.com/office/drawing/2014/main" id="{AB19BE5B-9550-ED4C-BD24-445F6A6DE226}"/>
              </a:ext>
            </a:extLst>
          </p:cNvPr>
          <p:cNvSpPr txBox="1"/>
          <p:nvPr/>
        </p:nvSpPr>
        <p:spPr>
          <a:xfrm>
            <a:off x="5918886" y="6314303"/>
            <a:ext cx="5434915" cy="369332"/>
          </a:xfrm>
          <a:prstGeom prst="rect">
            <a:avLst/>
          </a:prstGeom>
          <a:noFill/>
        </p:spPr>
        <p:txBody>
          <a:bodyPr wrap="square" rtlCol="0">
            <a:spAutoFit/>
          </a:bodyPr>
          <a:lstStyle/>
          <a:p>
            <a:r>
              <a:rPr lang="en-US" dirty="0"/>
              <a:t>https://</a:t>
            </a:r>
            <a:r>
              <a:rPr lang="en-US" dirty="0" err="1"/>
              <a:t>en.wikipedia.org</a:t>
            </a:r>
            <a:r>
              <a:rPr lang="en-US" dirty="0"/>
              <a:t>/wiki/</a:t>
            </a:r>
            <a:r>
              <a:rPr lang="en-US" dirty="0" err="1"/>
              <a:t>Machine_learning</a:t>
            </a:r>
            <a:endParaRPr lang="en-US" dirty="0"/>
          </a:p>
        </p:txBody>
      </p:sp>
    </p:spTree>
    <p:extLst>
      <p:ext uri="{BB962C8B-B14F-4D97-AF65-F5344CB8AC3E}">
        <p14:creationId xmlns:p14="http://schemas.microsoft.com/office/powerpoint/2010/main" val="8822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a:t>
            </a:r>
            <a:endParaRPr lang="en-US" dirty="0"/>
          </a:p>
        </p:txBody>
      </p:sp>
      <p:sp>
        <p:nvSpPr>
          <p:cNvPr id="8" name="Rectangle 7">
            <a:extLst>
              <a:ext uri="{FF2B5EF4-FFF2-40B4-BE49-F238E27FC236}">
                <a16:creationId xmlns:a16="http://schemas.microsoft.com/office/drawing/2014/main" id="{D1CAE19B-89B7-094C-ADA5-944C8218B785}"/>
              </a:ext>
            </a:extLst>
          </p:cNvPr>
          <p:cNvSpPr/>
          <p:nvPr/>
        </p:nvSpPr>
        <p:spPr>
          <a:xfrm>
            <a:off x="926757" y="1779159"/>
            <a:ext cx="2557848"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3" name="Rectangle 12">
            <a:extLst>
              <a:ext uri="{FF2B5EF4-FFF2-40B4-BE49-F238E27FC236}">
                <a16:creationId xmlns:a16="http://schemas.microsoft.com/office/drawing/2014/main" id="{C124E0AC-2E88-7440-9926-CDDFBDCA674B}"/>
              </a:ext>
            </a:extLst>
          </p:cNvPr>
          <p:cNvSpPr/>
          <p:nvPr/>
        </p:nvSpPr>
        <p:spPr>
          <a:xfrm>
            <a:off x="4817076" y="1802396"/>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cxnSp>
        <p:nvCxnSpPr>
          <p:cNvPr id="4" name="Straight Arrow Connector 3">
            <a:extLst>
              <a:ext uri="{FF2B5EF4-FFF2-40B4-BE49-F238E27FC236}">
                <a16:creationId xmlns:a16="http://schemas.microsoft.com/office/drawing/2014/main" id="{D00D9F3E-E2AC-2B45-8912-6553BB3D7182}"/>
              </a:ext>
            </a:extLst>
          </p:cNvPr>
          <p:cNvCxnSpPr/>
          <p:nvPr/>
        </p:nvCxnSpPr>
        <p:spPr>
          <a:xfrm>
            <a:off x="3657600" y="2061887"/>
            <a:ext cx="963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59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768</Words>
  <Application>Microsoft Macintosh PowerPoint</Application>
  <PresentationFormat>Widescreen</PresentationFormat>
  <Paragraphs>108</Paragraphs>
  <Slides>43</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Machine Learning Intro</vt:lpstr>
      <vt:lpstr>Function (Math)</vt:lpstr>
      <vt:lpstr>Classic Computation: Input -&gt; Processing -&gt; Output</vt:lpstr>
      <vt:lpstr>E.g. : one fifth (20%) of taxes to the King</vt:lpstr>
      <vt:lpstr> E.g. : BMR or Basal Metabolic Rate, is the number of calories you burn when your body is at rest. </vt:lpstr>
      <vt:lpstr> Average Acceleration</vt:lpstr>
      <vt:lpstr> House Pricing ??? What’s the function ???</vt:lpstr>
      <vt:lpstr>Machine Learning</vt:lpstr>
      <vt:lpstr> House Pricing </vt:lpstr>
      <vt:lpstr> House Pricing </vt:lpstr>
      <vt:lpstr>PowerPoint Presentation</vt:lpstr>
      <vt:lpstr>PowerPoint Presentation</vt:lpstr>
      <vt:lpstr>Supervised Learning</vt:lpstr>
      <vt:lpstr>Iris</vt:lpstr>
      <vt:lpstr> Flowers Classification</vt:lpstr>
      <vt:lpstr> Flowers Classification</vt:lpstr>
      <vt:lpstr>Correlations</vt:lpstr>
      <vt:lpstr> Weird Correlations</vt:lpstr>
      <vt:lpstr> Flowers Classification Demo</vt:lpstr>
      <vt:lpstr>Unsupervised Learning</vt:lpstr>
      <vt:lpstr>PowerPoint Presentation</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Pokemon Demo</vt:lpstr>
      <vt:lpstr> Picking K</vt:lpstr>
      <vt:lpstr>Euclidean distance</vt:lpstr>
      <vt:lpstr>Insights about Square</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Alfredo Fonseca Junior</dc:creator>
  <cp:lastModifiedBy>Alfredo Fonseca Junior</cp:lastModifiedBy>
  <cp:revision>4</cp:revision>
  <dcterms:created xsi:type="dcterms:W3CDTF">2021-09-29T13:13:17Z</dcterms:created>
  <dcterms:modified xsi:type="dcterms:W3CDTF">2021-10-22T11:13:14Z</dcterms:modified>
</cp:coreProperties>
</file>