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72" r:id="rId12"/>
    <p:sldId id="260" r:id="rId13"/>
    <p:sldId id="266" r:id="rId14"/>
    <p:sldId id="269" r:id="rId15"/>
    <p:sldId id="270" r:id="rId16"/>
    <p:sldId id="271" r:id="rId17"/>
    <p:sldId id="273" r:id="rId18"/>
    <p:sldId id="275" r:id="rId19"/>
    <p:sldId id="276" r:id="rId20"/>
    <p:sldId id="26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24" dt="2021-10-14T07:44:3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undo custSel addSld delSld modSld sldOrd">
      <pc:chgData name="Alfredo Fonseca Junior" userId="b53f08b6-e642-4ee2-a231-11cd653755d4" providerId="ADAL" clId="{4A13534B-B544-A44E-B29A-C6B9F0689448}" dt="2021-10-14T07:44:42.467" v="280"/>
      <pc:docMkLst>
        <pc:docMk/>
      </pc:docMkLst>
      <pc:sldChg chg="modSp mod">
        <pc:chgData name="Alfredo Fonseca Junior" userId="b53f08b6-e642-4ee2-a231-11cd653755d4" providerId="ADAL" clId="{4A13534B-B544-A44E-B29A-C6B9F0689448}" dt="2021-10-11T21:42:41.529" v="35" actId="20577"/>
        <pc:sldMkLst>
          <pc:docMk/>
          <pc:sldMk cId="3213868990" sldId="257"/>
        </pc:sldMkLst>
        <pc:spChg chg="mod">
          <ac:chgData name="Alfredo Fonseca Junior" userId="b53f08b6-e642-4ee2-a231-11cd653755d4" providerId="ADAL" clId="{4A13534B-B544-A44E-B29A-C6B9F0689448}" dt="2021-10-11T21:42:41.529" v="35" actId="20577"/>
          <ac:spMkLst>
            <pc:docMk/>
            <pc:sldMk cId="3213868990" sldId="257"/>
            <ac:spMk id="3" creationId="{5A625958-5724-4448-9901-0D69FE575DA5}"/>
          </ac:spMkLst>
        </pc:spChg>
      </pc:sldChg>
      <pc:sldChg chg="addSp delSp modSp mod">
        <pc:chgData name="Alfredo Fonseca Junior" userId="b53f08b6-e642-4ee2-a231-11cd653755d4" providerId="ADAL" clId="{4A13534B-B544-A44E-B29A-C6B9F0689448}" dt="2021-10-14T07:24:47.505" v="220" actId="20577"/>
        <pc:sldMkLst>
          <pc:docMk/>
          <pc:sldMk cId="718658970" sldId="259"/>
        </pc:sldMkLst>
        <pc:spChg chg="add del mod">
          <ac:chgData name="Alfredo Fonseca Junior" userId="b53f08b6-e642-4ee2-a231-11cd653755d4" providerId="ADAL" clId="{4A13534B-B544-A44E-B29A-C6B9F0689448}" dt="2021-10-14T07:23:50.833" v="215" actId="478"/>
          <ac:spMkLst>
            <pc:docMk/>
            <pc:sldMk cId="718658970" sldId="259"/>
            <ac:spMk id="3" creationId="{9FB829A0-D83B-4E45-963B-34DE2835E736}"/>
          </ac:spMkLst>
        </pc:spChg>
        <pc:spChg chg="mod">
          <ac:chgData name="Alfredo Fonseca Junior" userId="b53f08b6-e642-4ee2-a231-11cd653755d4" providerId="ADAL" clId="{4A13534B-B544-A44E-B29A-C6B9F0689448}" dt="2021-10-14T07:24:45.369" v="218" actId="20577"/>
          <ac:spMkLst>
            <pc:docMk/>
            <pc:sldMk cId="718658970" sldId="259"/>
            <ac:spMk id="9" creationId="{2913A998-21C9-CD44-B27D-955D0631CD7D}"/>
          </ac:spMkLst>
        </pc:spChg>
        <pc:spChg chg="mod">
          <ac:chgData name="Alfredo Fonseca Junior" userId="b53f08b6-e642-4ee2-a231-11cd653755d4" providerId="ADAL" clId="{4A13534B-B544-A44E-B29A-C6B9F0689448}" dt="2021-10-14T07:24:47.505" v="220" actId="20577"/>
          <ac:spMkLst>
            <pc:docMk/>
            <pc:sldMk cId="718658970" sldId="259"/>
            <ac:spMk id="14" creationId="{BC499BE3-94FA-214B-A19A-92C01E4629BA}"/>
          </ac:spMkLst>
        </pc:spChg>
      </pc:sldChg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modSp mod">
        <pc:chgData name="Alfredo Fonseca Junior" userId="b53f08b6-e642-4ee2-a231-11cd653755d4" providerId="ADAL" clId="{4A13534B-B544-A44E-B29A-C6B9F0689448}" dt="2021-10-13T16:19:09.935" v="64" actId="13926"/>
        <pc:sldMkLst>
          <pc:docMk/>
          <pc:sldMk cId="882244200" sldId="263"/>
        </pc:sldMkLst>
        <pc:spChg chg="mod">
          <ac:chgData name="Alfredo Fonseca Junior" userId="b53f08b6-e642-4ee2-a231-11cd653755d4" providerId="ADAL" clId="{4A13534B-B544-A44E-B29A-C6B9F0689448}" dt="2021-10-13T16:19:09.935" v="64" actId="13926"/>
          <ac:spMkLst>
            <pc:docMk/>
            <pc:sldMk cId="882244200" sldId="263"/>
            <ac:spMk id="3" creationId="{505AA9E6-79DB-0046-864E-F8EB6CBE18EE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3T16:25:00.682" v="81" actId="692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10" creationId="{353B2039-7B59-1549-A0E5-7D89D7E76023}"/>
          </ac:picMkLst>
        </pc:picChg>
      </pc:sldChg>
      <pc:sldChg chg="addSp delSp modSp add mod">
        <pc:chgData name="Alfredo Fonseca Junior" userId="b53f08b6-e642-4ee2-a231-11cd653755d4" providerId="ADAL" clId="{4A13534B-B544-A44E-B29A-C6B9F0689448}" dt="2021-10-14T07:29:34.152" v="237" actId="14100"/>
        <pc:sldMkLst>
          <pc:docMk/>
          <pc:sldMk cId="3623675131" sldId="268"/>
        </pc:sldMkLst>
        <pc:spChg chg="mod">
          <ac:chgData name="Alfredo Fonseca Junior" userId="b53f08b6-e642-4ee2-a231-11cd653755d4" providerId="ADAL" clId="{4A13534B-B544-A44E-B29A-C6B9F0689448}" dt="2021-10-11T22:10:36.934" v="63" actId="20577"/>
          <ac:spMkLst>
            <pc:docMk/>
            <pc:sldMk cId="3623675131" sldId="268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29:34.152" v="237" actId="14100"/>
          <ac:picMkLst>
            <pc:docMk/>
            <pc:sldMk cId="3623675131" sldId="268"/>
            <ac:picMk id="3" creationId="{3483362F-0018-B349-8082-3DCE287748E0}"/>
          </ac:picMkLst>
        </pc:picChg>
        <pc:picChg chg="del">
          <ac:chgData name="Alfredo Fonseca Junior" userId="b53f08b6-e642-4ee2-a231-11cd653755d4" providerId="ADAL" clId="{4A13534B-B544-A44E-B29A-C6B9F0689448}" dt="2021-10-11T22:10:23.912" v="43" actId="478"/>
          <ac:picMkLst>
            <pc:docMk/>
            <pc:sldMk cId="3623675131" sldId="268"/>
            <ac:picMk id="4" creationId="{BC6BBC5D-9D83-8C4B-9BBA-5CA2823F0CA6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07:20:14.875" v="167" actId="20578"/>
        <pc:sldMkLst>
          <pc:docMk/>
          <pc:sldMk cId="2573396592" sldId="269"/>
        </pc:sldMkLst>
        <pc:spChg chg="mod">
          <ac:chgData name="Alfredo Fonseca Junior" userId="b53f08b6-e642-4ee2-a231-11cd653755d4" providerId="ADAL" clId="{4A13534B-B544-A44E-B29A-C6B9F0689448}" dt="2021-10-14T07:04:40.109" v="92" actId="20577"/>
          <ac:spMkLst>
            <pc:docMk/>
            <pc:sldMk cId="2573396592" sldId="269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04:01.429" v="85" actId="1076"/>
          <ac:picMkLst>
            <pc:docMk/>
            <pc:sldMk cId="2573396592" sldId="269"/>
            <ac:picMk id="3" creationId="{6BB1AA06-3F58-5247-980A-C080D0BDCE10}"/>
          </ac:picMkLst>
        </pc:picChg>
        <pc:picChg chg="del">
          <ac:chgData name="Alfredo Fonseca Junior" userId="b53f08b6-e642-4ee2-a231-11cd653755d4" providerId="ADAL" clId="{4A13534B-B544-A44E-B29A-C6B9F0689448}" dt="2021-10-14T07:03:59.401" v="83" actId="478"/>
          <ac:picMkLst>
            <pc:docMk/>
            <pc:sldMk cId="2573396592" sldId="269"/>
            <ac:picMk id="4" creationId="{BC6BBC5D-9D83-8C4B-9BBA-5CA2823F0CA6}"/>
          </ac:picMkLst>
        </pc:picChg>
        <pc:picChg chg="add mod">
          <ac:chgData name="Alfredo Fonseca Junior" userId="b53f08b6-e642-4ee2-a231-11cd653755d4" providerId="ADAL" clId="{4A13534B-B544-A44E-B29A-C6B9F0689448}" dt="2021-10-14T07:04:34.657" v="88" actId="1076"/>
          <ac:picMkLst>
            <pc:docMk/>
            <pc:sldMk cId="2573396592" sldId="269"/>
            <ac:picMk id="5" creationId="{BED33A82-D993-7F4A-BD5A-F6A7CA96AE57}"/>
          </ac:picMkLst>
        </pc:picChg>
        <pc:picChg chg="add mod">
          <ac:chgData name="Alfredo Fonseca Junior" userId="b53f08b6-e642-4ee2-a231-11cd653755d4" providerId="ADAL" clId="{4A13534B-B544-A44E-B29A-C6B9F0689448}" dt="2021-10-14T07:04:57.786" v="95" actId="1076"/>
          <ac:picMkLst>
            <pc:docMk/>
            <pc:sldMk cId="2573396592" sldId="269"/>
            <ac:picMk id="6" creationId="{29CAC8FC-CA01-8546-8D38-BBDEA1A50EE6}"/>
          </ac:picMkLst>
        </pc:picChg>
      </pc:sldChg>
      <pc:sldChg chg="delSp modSp add mod ord">
        <pc:chgData name="Alfredo Fonseca Junior" userId="b53f08b6-e642-4ee2-a231-11cd653755d4" providerId="ADAL" clId="{4A13534B-B544-A44E-B29A-C6B9F0689448}" dt="2021-10-14T07:20:49.489" v="170" actId="1076"/>
        <pc:sldMkLst>
          <pc:docMk/>
          <pc:sldMk cId="2581906868" sldId="270"/>
        </pc:sldMkLst>
        <pc:spChg chg="mod">
          <ac:chgData name="Alfredo Fonseca Junior" userId="b53f08b6-e642-4ee2-a231-11cd653755d4" providerId="ADAL" clId="{4A13534B-B544-A44E-B29A-C6B9F0689448}" dt="2021-10-14T07:20:08.860" v="166" actId="20577"/>
          <ac:spMkLst>
            <pc:docMk/>
            <pc:sldMk cId="2581906868" sldId="270"/>
            <ac:spMk id="2" creationId="{A4AC321E-9E64-5944-9F36-E1C762BB05C6}"/>
          </ac:spMkLst>
        </pc:spChg>
        <pc:spChg chg="mod">
          <ac:chgData name="Alfredo Fonseca Junior" userId="b53f08b6-e642-4ee2-a231-11cd653755d4" providerId="ADAL" clId="{4A13534B-B544-A44E-B29A-C6B9F0689448}" dt="2021-10-14T07:20:49.489" v="170" actId="1076"/>
          <ac:spMkLst>
            <pc:docMk/>
            <pc:sldMk cId="2581906868" sldId="270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19:59.971" v="141" actId="478"/>
          <ac:spMkLst>
            <pc:docMk/>
            <pc:sldMk cId="2581906868" sldId="270"/>
            <ac:spMk id="8" creationId="{D1CAE19B-89B7-094C-ADA5-944C8218B785}"/>
          </ac:spMkLst>
        </pc:spChg>
        <pc:spChg chg="mod">
          <ac:chgData name="Alfredo Fonseca Junior" userId="b53f08b6-e642-4ee2-a231-11cd653755d4" providerId="ADAL" clId="{4A13534B-B544-A44E-B29A-C6B9F0689448}" dt="2021-10-14T07:19:50.668" v="139"/>
          <ac:spMkLst>
            <pc:docMk/>
            <pc:sldMk cId="2581906868" sldId="270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0:01.029" v="142" actId="478"/>
          <ac:spMkLst>
            <pc:docMk/>
            <pc:sldMk cId="2581906868" sldId="270"/>
            <ac:spMk id="13" creationId="{C124E0AC-2E88-7440-9926-CDDFBDCA674B}"/>
          </ac:spMkLst>
        </pc:spChg>
        <pc:cxnChg chg="del">
          <ac:chgData name="Alfredo Fonseca Junior" userId="b53f08b6-e642-4ee2-a231-11cd653755d4" providerId="ADAL" clId="{4A13534B-B544-A44E-B29A-C6B9F0689448}" dt="2021-10-14T07:20:01.939" v="143" actId="478"/>
          <ac:cxnSpMkLst>
            <pc:docMk/>
            <pc:sldMk cId="2581906868" sldId="270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0:02.980" v="144" actId="478"/>
          <ac:cxnSpMkLst>
            <pc:docMk/>
            <pc:sldMk cId="2581906868" sldId="270"/>
            <ac:cxnSpMk id="14" creationId="{CED80123-1383-9A41-AB55-8FD46348024D}"/>
          </ac:cxnSpMkLst>
        </pc:cxnChg>
      </pc:sldChg>
      <pc:sldChg chg="addSp modSp add mod">
        <pc:chgData name="Alfredo Fonseca Junior" userId="b53f08b6-e642-4ee2-a231-11cd653755d4" providerId="ADAL" clId="{4A13534B-B544-A44E-B29A-C6B9F0689448}" dt="2021-10-14T07:22:07.047" v="212" actId="1076"/>
        <pc:sldMkLst>
          <pc:docMk/>
          <pc:sldMk cId="628269163" sldId="271"/>
        </pc:sldMkLst>
        <pc:spChg chg="add mod">
          <ac:chgData name="Alfredo Fonseca Junior" userId="b53f08b6-e642-4ee2-a231-11cd653755d4" providerId="ADAL" clId="{4A13534B-B544-A44E-B29A-C6B9F0689448}" dt="2021-10-14T07:21:27.540" v="194" actId="20577"/>
          <ac:spMkLst>
            <pc:docMk/>
            <pc:sldMk cId="628269163" sldId="271"/>
            <ac:spMk id="3" creationId="{01E51AE1-896C-B045-BC35-3C176B489B47}"/>
          </ac:spMkLst>
        </pc:spChg>
        <pc:spChg chg="add">
          <ac:chgData name="Alfredo Fonseca Junior" userId="b53f08b6-e642-4ee2-a231-11cd653755d4" providerId="ADAL" clId="{4A13534B-B544-A44E-B29A-C6B9F0689448}" dt="2021-10-14T07:22:03.613" v="210" actId="11529"/>
          <ac:spMkLst>
            <pc:docMk/>
            <pc:sldMk cId="628269163" sldId="271"/>
            <ac:spMk id="4" creationId="{735CAA80-49DD-C745-AE07-F80C6BE6814D}"/>
          </ac:spMkLst>
        </pc:spChg>
        <pc:spChg chg="add mod">
          <ac:chgData name="Alfredo Fonseca Junior" userId="b53f08b6-e642-4ee2-a231-11cd653755d4" providerId="ADAL" clId="{4A13534B-B544-A44E-B29A-C6B9F0689448}" dt="2021-10-14T07:21:40.428" v="209" actId="20577"/>
          <ac:spMkLst>
            <pc:docMk/>
            <pc:sldMk cId="628269163" sldId="271"/>
            <ac:spMk id="8" creationId="{A12A95F2-B1C8-644E-9F8A-86D8F117B28F}"/>
          </ac:spMkLst>
        </pc:spChg>
        <pc:spChg chg="add mod">
          <ac:chgData name="Alfredo Fonseca Junior" userId="b53f08b6-e642-4ee2-a231-11cd653755d4" providerId="ADAL" clId="{4A13534B-B544-A44E-B29A-C6B9F0689448}" dt="2021-10-14T07:22:07.047" v="212" actId="1076"/>
          <ac:spMkLst>
            <pc:docMk/>
            <pc:sldMk cId="628269163" sldId="271"/>
            <ac:spMk id="11" creationId="{02BD3F1E-F7F1-3241-ABCA-1F80DA151F84}"/>
          </ac:spMkLst>
        </pc:spChg>
      </pc:sldChg>
      <pc:sldChg chg="add del">
        <pc:chgData name="Alfredo Fonseca Junior" userId="b53f08b6-e642-4ee2-a231-11cd653755d4" providerId="ADAL" clId="{4A13534B-B544-A44E-B29A-C6B9F0689448}" dt="2021-10-14T07:17:59.594" v="100" actId="2696"/>
        <pc:sldMkLst>
          <pc:docMk/>
          <pc:sldMk cId="1358067766" sldId="271"/>
        </pc:sldMkLst>
      </pc:sldChg>
      <pc:sldChg chg="addSp delSp modSp add mod">
        <pc:chgData name="Alfredo Fonseca Junior" userId="b53f08b6-e642-4ee2-a231-11cd653755d4" providerId="ADAL" clId="{4A13534B-B544-A44E-B29A-C6B9F0689448}" dt="2021-10-14T07:26:59.291" v="228" actId="478"/>
        <pc:sldMkLst>
          <pc:docMk/>
          <pc:sldMk cId="3337975472" sldId="272"/>
        </pc:sldMkLst>
        <pc:spChg chg="del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6:46.301" v="222" actId="478"/>
          <ac:spMkLst>
            <pc:docMk/>
            <pc:sldMk cId="3337975472" sldId="272"/>
            <ac:spMk id="8" creationId="{D1CAE19B-89B7-094C-ADA5-944C8218B785}"/>
          </ac:spMkLst>
        </pc:spChg>
        <pc:spChg chg="add mod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9" creationId="{A6682071-CEB2-AD4B-9045-DE79132AF2B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2" creationId="{97C2279F-0004-A646-B3BB-096F9136A697}"/>
          </ac:spMkLst>
        </pc:spChg>
        <pc:spChg chg="del">
          <ac:chgData name="Alfredo Fonseca Junior" userId="b53f08b6-e642-4ee2-a231-11cd653755d4" providerId="ADAL" clId="{4A13534B-B544-A44E-B29A-C6B9F0689448}" dt="2021-10-14T07:26:51.182" v="224" actId="478"/>
          <ac:spMkLst>
            <pc:docMk/>
            <pc:sldMk cId="3337975472" sldId="272"/>
            <ac:spMk id="13" creationId="{C124E0AC-2E88-7440-9926-CDDFBDCA674B}"/>
          </ac:spMkLst>
        </pc:spChg>
        <pc:picChg chg="add mod">
          <ac:chgData name="Alfredo Fonseca Junior" userId="b53f08b6-e642-4ee2-a231-11cd653755d4" providerId="ADAL" clId="{4A13534B-B544-A44E-B29A-C6B9F0689448}" dt="2021-10-14T07:26:55.673" v="227" actId="1076"/>
          <ac:picMkLst>
            <pc:docMk/>
            <pc:sldMk cId="3337975472" sldId="272"/>
            <ac:picMk id="3" creationId="{F5128FDB-6B8A-2341-8AAB-CE42FB2C60BB}"/>
          </ac:picMkLst>
        </pc:picChg>
        <pc:picChg chg="del">
          <ac:chgData name="Alfredo Fonseca Junior" userId="b53f08b6-e642-4ee2-a231-11cd653755d4" providerId="ADAL" clId="{4A13534B-B544-A44E-B29A-C6B9F0689448}" dt="2021-10-14T07:26:49.585" v="223" actId="478"/>
          <ac:picMkLst>
            <pc:docMk/>
            <pc:sldMk cId="3337975472" sldId="272"/>
            <ac:picMk id="5" creationId="{4240F9C7-4DAB-3946-94D8-25E8071CD028}"/>
          </ac:picMkLst>
        </pc:pic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14" creationId="{CED80123-1383-9A41-AB55-8FD46348024D}"/>
          </ac:cxnSpMkLst>
        </pc:cxnChg>
      </pc:sldChg>
      <pc:sldChg chg="delSp modSp add mod">
        <pc:chgData name="Alfredo Fonseca Junior" userId="b53f08b6-e642-4ee2-a231-11cd653755d4" providerId="ADAL" clId="{4A13534B-B544-A44E-B29A-C6B9F0689448}" dt="2021-10-14T07:29:17.177" v="235" actId="20577"/>
        <pc:sldMkLst>
          <pc:docMk/>
          <pc:sldMk cId="1219054240" sldId="273"/>
        </pc:sldMkLst>
        <pc:spChg chg="mod">
          <ac:chgData name="Alfredo Fonseca Junior" userId="b53f08b6-e642-4ee2-a231-11cd653755d4" providerId="ADAL" clId="{4A13534B-B544-A44E-B29A-C6B9F0689448}" dt="2021-10-14T07:29:17.177" v="235" actId="20577"/>
          <ac:spMkLst>
            <pc:docMk/>
            <pc:sldMk cId="1219054240" sldId="273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3" creationId="{01E51AE1-896C-B045-BC35-3C176B489B4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4" creationId="{735CAA80-49DD-C745-AE07-F80C6BE6814D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8" creationId="{A12A95F2-B1C8-644E-9F8A-86D8F117B28F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1" creationId="{02BD3F1E-F7F1-3241-ABCA-1F80DA151F84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2" creationId="{97C2279F-0004-A646-B3BB-096F9136A697}"/>
          </ac:spMkLst>
        </pc:spChg>
        <pc:picChg chg="del">
          <ac:chgData name="Alfredo Fonseca Junior" userId="b53f08b6-e642-4ee2-a231-11cd653755d4" providerId="ADAL" clId="{4A13534B-B544-A44E-B29A-C6B9F0689448}" dt="2021-10-14T07:29:14.570" v="230" actId="478"/>
          <ac:picMkLst>
            <pc:docMk/>
            <pc:sldMk cId="1219054240" sldId="273"/>
            <ac:picMk id="5" creationId="{4240F9C7-4DAB-3946-94D8-25E8071CD028}"/>
          </ac:picMkLst>
        </pc:picChg>
      </pc:sldChg>
      <pc:sldChg chg="add">
        <pc:chgData name="Alfredo Fonseca Junior" userId="b53f08b6-e642-4ee2-a231-11cd653755d4" providerId="ADAL" clId="{4A13534B-B544-A44E-B29A-C6B9F0689448}" dt="2021-10-14T07:30:28.747" v="238" actId="2890"/>
        <pc:sldMkLst>
          <pc:docMk/>
          <pc:sldMk cId="2215281433" sldId="274"/>
        </pc:sldMkLst>
      </pc:sldChg>
      <pc:sldChg chg="modSp new mod">
        <pc:chgData name="Alfredo Fonseca Junior" userId="b53f08b6-e642-4ee2-a231-11cd653755d4" providerId="ADAL" clId="{4A13534B-B544-A44E-B29A-C6B9F0689448}" dt="2021-10-14T07:41:39.590" v="250" actId="313"/>
        <pc:sldMkLst>
          <pc:docMk/>
          <pc:sldMk cId="2110181649" sldId="275"/>
        </pc:sldMkLst>
        <pc:spChg chg="mod">
          <ac:chgData name="Alfredo Fonseca Junior" userId="b53f08b6-e642-4ee2-a231-11cd653755d4" providerId="ADAL" clId="{4A13534B-B544-A44E-B29A-C6B9F0689448}" dt="2021-10-14T07:41:32.966" v="244" actId="20577"/>
          <ac:spMkLst>
            <pc:docMk/>
            <pc:sldMk cId="2110181649" sldId="275"/>
            <ac:spMk id="2" creationId="{D0273F34-96E7-1647-B352-BD30BA2ED758}"/>
          </ac:spMkLst>
        </pc:spChg>
        <pc:spChg chg="mod">
          <ac:chgData name="Alfredo Fonseca Junior" userId="b53f08b6-e642-4ee2-a231-11cd653755d4" providerId="ADAL" clId="{4A13534B-B544-A44E-B29A-C6B9F0689448}" dt="2021-10-14T07:41:39.590" v="250" actId="313"/>
          <ac:spMkLst>
            <pc:docMk/>
            <pc:sldMk cId="2110181649" sldId="275"/>
            <ac:spMk id="3" creationId="{6A410682-7B38-3C44-8425-1487C2D73FCC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4T07:44:42.467" v="280"/>
        <pc:sldMkLst>
          <pc:docMk/>
          <pc:sldMk cId="2243412862" sldId="276"/>
        </pc:sldMkLst>
        <pc:spChg chg="mod">
          <ac:chgData name="Alfredo Fonseca Junior" userId="b53f08b6-e642-4ee2-a231-11cd653755d4" providerId="ADAL" clId="{4A13534B-B544-A44E-B29A-C6B9F0689448}" dt="2021-10-14T07:43:36.120" v="273" actId="27636"/>
          <ac:spMkLst>
            <pc:docMk/>
            <pc:sldMk cId="2243412862" sldId="276"/>
            <ac:spMk id="2" creationId="{D0273F34-96E7-1647-B352-BD30BA2ED758}"/>
          </ac:spMkLst>
        </pc:spChg>
        <pc:spChg chg="del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3" creationId="{6A410682-7B38-3C44-8425-1487C2D73FCC}"/>
          </ac:spMkLst>
        </pc:spChg>
        <pc:spChg chg="add mod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5" creationId="{7AA6DCFF-B573-5940-87B1-2811EEC82658}"/>
          </ac:spMkLst>
        </pc:spChg>
        <pc:spChg chg="add del mod">
          <ac:chgData name="Alfredo Fonseca Junior" userId="b53f08b6-e642-4ee2-a231-11cd653755d4" providerId="ADAL" clId="{4A13534B-B544-A44E-B29A-C6B9F0689448}" dt="2021-10-14T07:44:42.467" v="280"/>
          <ac:spMkLst>
            <pc:docMk/>
            <pc:sldMk cId="2243412862" sldId="276"/>
            <ac:spMk id="7" creationId="{056F826B-CD0E-A649-99D6-B194CFC4C9F8}"/>
          </ac:spMkLst>
        </pc:spChg>
        <pc:spChg chg="add mod">
          <ac:chgData name="Alfredo Fonseca Junior" userId="b53f08b6-e642-4ee2-a231-11cd653755d4" providerId="ADAL" clId="{4A13534B-B544-A44E-B29A-C6B9F0689448}" dt="2021-10-14T07:44:40.082" v="278" actId="1076"/>
          <ac:spMkLst>
            <pc:docMk/>
            <pc:sldMk cId="2243412862" sldId="276"/>
            <ac:spMk id="8" creationId="{EA371CCD-A583-574E-9876-837BBBB0CDEC}"/>
          </ac:spMkLst>
        </pc:spChg>
        <pc:picChg chg="add mod">
          <ac:chgData name="Alfredo Fonseca Junior" userId="b53f08b6-e642-4ee2-a231-11cd653755d4" providerId="ADAL" clId="{4A13534B-B544-A44E-B29A-C6B9F0689448}" dt="2021-10-14T07:43:38.061" v="274" actId="1076"/>
          <ac:picMkLst>
            <pc:docMk/>
            <pc:sldMk cId="2243412862" sldId="276"/>
            <ac:picMk id="6" creationId="{22CA5FB6-805B-0949-AB5D-DC9242DFE6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supervised_learn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28FDB-6B8A-2341-8AAB-CE42FB2C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962006"/>
            <a:ext cx="5867400" cy="2743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6682071-CEB2-AD4B-9045-DE79132A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AA06-3F58-5247-980A-C080D0BD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" y="1943608"/>
            <a:ext cx="49784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33A82-D993-7F4A-BD5A-F6A7CA96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11" y="1709223"/>
            <a:ext cx="3553441" cy="392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AC8FC-CA01-8546-8D38-BBDEA1A5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48" y="1709223"/>
            <a:ext cx="3098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5819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1AE1-896C-B045-BC35-3C176B489B47}"/>
              </a:ext>
            </a:extLst>
          </p:cNvPr>
          <p:cNvSpPr txBox="1"/>
          <p:nvPr/>
        </p:nvSpPr>
        <p:spPr>
          <a:xfrm>
            <a:off x="947928" y="195072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: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A95F2-B1C8-644E-9F8A-86D8F117B28F}"/>
              </a:ext>
            </a:extLst>
          </p:cNvPr>
          <p:cNvSpPr txBox="1"/>
          <p:nvPr/>
        </p:nvSpPr>
        <p:spPr>
          <a:xfrm>
            <a:off x="8171688" y="1896421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: 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35CAA80-49DD-C745-AE07-F80C6BE6814D}"/>
              </a:ext>
            </a:extLst>
          </p:cNvPr>
          <p:cNvSpPr/>
          <p:nvPr/>
        </p:nvSpPr>
        <p:spPr>
          <a:xfrm>
            <a:off x="1438656" y="2560320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2BD3F1E-F7F1-3241-ABCA-1F80DA151F84}"/>
              </a:ext>
            </a:extLst>
          </p:cNvPr>
          <p:cNvSpPr/>
          <p:nvPr/>
        </p:nvSpPr>
        <p:spPr>
          <a:xfrm>
            <a:off x="8324807" y="2469424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Unsupervised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0682-7B38-3C44-8425-1487C2D73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”Unsupervised learning is a type of machine learning in which the algorithm is not provided with any pre-assigned labels or scores for the training data. As a result, unsupervised learning algorithms must first self-discover any naturally occurring patterns in that training data set.” </a:t>
            </a:r>
            <a:r>
              <a:rPr lang="en-IE" dirty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"/>
            <a:ext cx="9144000" cy="944949"/>
          </a:xfrm>
        </p:spPr>
        <p:txBody>
          <a:bodyPr>
            <a:normAutofit/>
          </a:bodyPr>
          <a:lstStyle/>
          <a:p>
            <a:r>
              <a:rPr lang="en-IE" dirty="0"/>
              <a:t>Google Photos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A6DCFF-B573-5940-87B1-2811EEC82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FB6-805B-0949-AB5D-DC9242DF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77950"/>
            <a:ext cx="9093200" cy="501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71CCD-A583-574E-9876-837BBBB0CDEC}"/>
              </a:ext>
            </a:extLst>
          </p:cNvPr>
          <p:cNvSpPr txBox="1"/>
          <p:nvPr/>
        </p:nvSpPr>
        <p:spPr>
          <a:xfrm>
            <a:off x="4497860" y="1045559"/>
            <a:ext cx="344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photos.google.com</a:t>
            </a:r>
            <a:r>
              <a:rPr lang="en-US" dirty="0"/>
              <a:t>/people</a:t>
            </a:r>
          </a:p>
        </p:txBody>
      </p:sp>
    </p:spTree>
    <p:extLst>
      <p:ext uri="{BB962C8B-B14F-4D97-AF65-F5344CB8AC3E}">
        <p14:creationId xmlns:p14="http://schemas.microsoft.com/office/powerpoint/2010/main" val="22434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pPr marL="0" indent="0">
              <a:buNone/>
            </a:pPr>
            <a:r>
              <a:rPr lang="en-IE" dirty="0"/>
              <a:t>f(x) = 2x</a:t>
            </a:r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6" y="4007296"/>
            <a:ext cx="633324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6" y="4007296"/>
            <a:ext cx="633324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10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</a:t>
            </a:r>
            <a:r>
              <a:rPr lang="en-US" dirty="0">
                <a:highlight>
                  <a:srgbClr val="FFFF00"/>
                </a:highlight>
              </a:rPr>
              <a:t>decisions without being explicitly programmed to do so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347</Words>
  <Application>Microsoft Macintosh PowerPoint</Application>
  <PresentationFormat>Widescreen</PresentationFormat>
  <Paragraphs>68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PowerPoint Presentation</vt:lpstr>
      <vt:lpstr>Supervised Learning</vt:lpstr>
      <vt:lpstr>Iris</vt:lpstr>
      <vt:lpstr> Flowers Classification</vt:lpstr>
      <vt:lpstr> Flowers Classification</vt:lpstr>
      <vt:lpstr> Flowers Classification Demo</vt:lpstr>
      <vt:lpstr>Unsupervised Learning</vt:lpstr>
      <vt:lpstr>Google Photos</vt:lpstr>
      <vt:lpstr>Square</vt:lpstr>
      <vt:lpstr>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2021-10-14T07:45:03Z</dcterms:modified>
</cp:coreProperties>
</file>