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7" r:id="rId7"/>
    <p:sldId id="262" r:id="rId8"/>
    <p:sldId id="263" r:id="rId9"/>
    <p:sldId id="264" r:id="rId10"/>
    <p:sldId id="265" r:id="rId11"/>
    <p:sldId id="260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13534B-B544-A44E-B29A-C6B9F0689448}" v="3" dt="2021-10-11T17:01:39.9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737"/>
  </p:normalViewPr>
  <p:slideViewPr>
    <p:cSldViewPr snapToGrid="0" snapToObjects="1">
      <p:cViewPr varScale="1">
        <p:scale>
          <a:sx n="104" d="100"/>
          <a:sy n="104" d="100"/>
        </p:scale>
        <p:origin x="232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fredo Fonseca Junior" userId="b53f08b6-e642-4ee2-a231-11cd653755d4" providerId="ADAL" clId="{4A13534B-B544-A44E-B29A-C6B9F0689448}"/>
    <pc:docChg chg="custSel addSld modSld">
      <pc:chgData name="Alfredo Fonseca Junior" userId="b53f08b6-e642-4ee2-a231-11cd653755d4" providerId="ADAL" clId="{4A13534B-B544-A44E-B29A-C6B9F0689448}" dt="2021-10-11T17:01:41.791" v="32" actId="1076"/>
      <pc:docMkLst>
        <pc:docMk/>
      </pc:docMkLst>
      <pc:sldChg chg="mod modShow">
        <pc:chgData name="Alfredo Fonseca Junior" userId="b53f08b6-e642-4ee2-a231-11cd653755d4" providerId="ADAL" clId="{4A13534B-B544-A44E-B29A-C6B9F0689448}" dt="2021-10-11T16:59:38.470" v="1" actId="729"/>
        <pc:sldMkLst>
          <pc:docMk/>
          <pc:sldMk cId="227291220" sldId="261"/>
        </pc:sldMkLst>
      </pc:sldChg>
      <pc:sldChg chg="addSp delSp modSp add mod">
        <pc:chgData name="Alfredo Fonseca Junior" userId="b53f08b6-e642-4ee2-a231-11cd653755d4" providerId="ADAL" clId="{4A13534B-B544-A44E-B29A-C6B9F0689448}" dt="2021-10-11T17:01:41.791" v="32" actId="1076"/>
        <pc:sldMkLst>
          <pc:docMk/>
          <pc:sldMk cId="2983503330" sldId="267"/>
        </pc:sldMkLst>
        <pc:spChg chg="mod">
          <ac:chgData name="Alfredo Fonseca Junior" userId="b53f08b6-e642-4ee2-a231-11cd653755d4" providerId="ADAL" clId="{4A13534B-B544-A44E-B29A-C6B9F0689448}" dt="2021-10-11T17:00:46.813" v="28" actId="20577"/>
          <ac:spMkLst>
            <pc:docMk/>
            <pc:sldMk cId="2983503330" sldId="267"/>
            <ac:spMk id="2" creationId="{A4AC321E-9E64-5944-9F36-E1C762BB05C6}"/>
          </ac:spMkLst>
        </pc:spChg>
        <pc:spChg chg="del">
          <ac:chgData name="Alfredo Fonseca Junior" userId="b53f08b6-e642-4ee2-a231-11cd653755d4" providerId="ADAL" clId="{4A13534B-B544-A44E-B29A-C6B9F0689448}" dt="2021-10-11T16:59:48.271" v="5" actId="478"/>
          <ac:spMkLst>
            <pc:docMk/>
            <pc:sldMk cId="2983503330" sldId="267"/>
            <ac:spMk id="7" creationId="{CD930C9A-0D57-104D-A6C1-8B209675E964}"/>
          </ac:spMkLst>
        </pc:spChg>
        <pc:picChg chg="del">
          <ac:chgData name="Alfredo Fonseca Junior" userId="b53f08b6-e642-4ee2-a231-11cd653755d4" providerId="ADAL" clId="{4A13534B-B544-A44E-B29A-C6B9F0689448}" dt="2021-10-11T16:59:45.063" v="3" actId="478"/>
          <ac:picMkLst>
            <pc:docMk/>
            <pc:sldMk cId="2983503330" sldId="267"/>
            <ac:picMk id="3" creationId="{0E31E249-A1CE-F44A-BC12-16815E0B9E45}"/>
          </ac:picMkLst>
        </pc:picChg>
        <pc:picChg chg="del">
          <ac:chgData name="Alfredo Fonseca Junior" userId="b53f08b6-e642-4ee2-a231-11cd653755d4" providerId="ADAL" clId="{4A13534B-B544-A44E-B29A-C6B9F0689448}" dt="2021-10-11T16:59:42.163" v="2" actId="478"/>
          <ac:picMkLst>
            <pc:docMk/>
            <pc:sldMk cId="2983503330" sldId="267"/>
            <ac:picMk id="4" creationId="{1281351E-E0F8-9143-9813-2364DCB85966}"/>
          </ac:picMkLst>
        </pc:picChg>
        <pc:picChg chg="add mod">
          <ac:chgData name="Alfredo Fonseca Junior" userId="b53f08b6-e642-4ee2-a231-11cd653755d4" providerId="ADAL" clId="{4A13534B-B544-A44E-B29A-C6B9F0689448}" dt="2021-10-11T17:00:14.072" v="7" actId="1076"/>
          <ac:picMkLst>
            <pc:docMk/>
            <pc:sldMk cId="2983503330" sldId="267"/>
            <ac:picMk id="6" creationId="{13C92896-52D7-3146-991D-91D4B6DAB5CE}"/>
          </ac:picMkLst>
        </pc:picChg>
        <pc:picChg chg="del">
          <ac:chgData name="Alfredo Fonseca Junior" userId="b53f08b6-e642-4ee2-a231-11cd653755d4" providerId="ADAL" clId="{4A13534B-B544-A44E-B29A-C6B9F0689448}" dt="2021-10-11T16:59:46.579" v="4" actId="478"/>
          <ac:picMkLst>
            <pc:docMk/>
            <pc:sldMk cId="2983503330" sldId="267"/>
            <ac:picMk id="8" creationId="{5199867A-3063-054F-994E-48BDE5F1EBA5}"/>
          </ac:picMkLst>
        </pc:picChg>
        <pc:picChg chg="add mod">
          <ac:chgData name="Alfredo Fonseca Junior" userId="b53f08b6-e642-4ee2-a231-11cd653755d4" providerId="ADAL" clId="{4A13534B-B544-A44E-B29A-C6B9F0689448}" dt="2021-10-11T17:01:32.543" v="30" actId="1076"/>
          <ac:picMkLst>
            <pc:docMk/>
            <pc:sldMk cId="2983503330" sldId="267"/>
            <ac:picMk id="9" creationId="{DCC55FAA-5B33-2E49-BA51-9B3B718253F1}"/>
          </ac:picMkLst>
        </pc:picChg>
        <pc:picChg chg="add mod">
          <ac:chgData name="Alfredo Fonseca Junior" userId="b53f08b6-e642-4ee2-a231-11cd653755d4" providerId="ADAL" clId="{4A13534B-B544-A44E-B29A-C6B9F0689448}" dt="2021-10-11T17:01:41.791" v="32" actId="1076"/>
          <ac:picMkLst>
            <pc:docMk/>
            <pc:sldMk cId="2983503330" sldId="267"/>
            <ac:picMk id="10" creationId="{353B2039-7B59-1549-A0E5-7D89D7E7602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4CD50-F3A9-BF45-8636-FD931DAA60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B6FAD7-47A3-F24D-97C0-CDCD8EB22B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F0E9EF-1514-C942-837E-D77D7E4E5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35150-443F-D94D-99D0-C6F2787F22E3}" type="datetimeFigureOut">
              <a:rPr lang="en-US" smtClean="0"/>
              <a:t>10/11/21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7CBBA3-0936-F646-88D1-1ECDB3655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92D1FC-F123-5A45-803F-5E8486E83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AC89C-B04D-7C41-92B9-38B6189B3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309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0667D-79A7-CD47-95F4-265B81452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E150DB-7092-C541-B5AB-6C6293A022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5CF8E2-E97F-3E49-85B5-FDE874569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35150-443F-D94D-99D0-C6F2787F22E3}" type="datetimeFigureOut">
              <a:rPr lang="en-US" smtClean="0"/>
              <a:t>10/11/21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25E0E6-68D4-504E-95C4-75C2F22DA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41CD78-410D-1F43-961F-E0446D409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AC89C-B04D-7C41-92B9-38B6189B3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110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03B06E-6395-AF43-A9A0-E0585C4954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D5CA73-F7A2-B446-95BB-DB940B26AA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DB4FF3-949B-FD40-92A0-2D88DF282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35150-443F-D94D-99D0-C6F2787F22E3}" type="datetimeFigureOut">
              <a:rPr lang="en-US" smtClean="0"/>
              <a:t>10/11/21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02CEA1-6C7F-324B-95E9-8C622101A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645F8C-28A6-C940-A95F-DA736D967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AC89C-B04D-7C41-92B9-38B6189B3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622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5F6D7-C6AA-CB4D-9D59-5C967C502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D0FAD2-5BCB-C44F-9F0F-048B010E03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41FF95-4FC7-E549-9DA5-8C6A22F50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35150-443F-D94D-99D0-C6F2787F22E3}" type="datetimeFigureOut">
              <a:rPr lang="en-US" smtClean="0"/>
              <a:t>10/11/21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49EBF-5EE3-8447-ADA3-479280932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133FAE-41FD-094F-9928-A7132DEEC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AC89C-B04D-7C41-92B9-38B6189B3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08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9D52A-35C0-9B4A-A42C-8B42B6E21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A585F5-3481-EB49-9CD9-DD757A5A71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6223B7-3696-5E46-B317-E81DBA1AA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35150-443F-D94D-99D0-C6F2787F22E3}" type="datetimeFigureOut">
              <a:rPr lang="en-US" smtClean="0"/>
              <a:t>10/11/21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629FD4-E6D4-1C4E-AB0A-F80C7AA59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C5FAF4-1473-0649-9ADF-0DFF92017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AC89C-B04D-7C41-92B9-38B6189B3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538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1DC20-2E85-AD4F-A0CE-6173BE694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D17523-3ABF-F148-AC81-B156DDD9F4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8ACE14-5E69-5D43-8D34-16D20DC16D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9AF5FB-99D3-814B-9A17-EAAEE2B7D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35150-443F-D94D-99D0-C6F2787F22E3}" type="datetimeFigureOut">
              <a:rPr lang="en-US" smtClean="0"/>
              <a:t>10/11/21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3DA9D0-D979-B741-8D53-EED060079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9E276D-AEC7-1641-BA1F-4FAD44951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AC89C-B04D-7C41-92B9-38B6189B3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129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02469-BABF-BC43-BA05-D02D1674D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AB8CFA-4E7A-494E-94A1-A157C33BAA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CA04BC-9A31-CF4E-A41A-96552009B9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99D5D0-7825-C340-869C-42661A002E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60FADC-1689-D543-A130-D5ADCCE2D1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EC7168-6F8E-D243-B5E0-045D0589E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35150-443F-D94D-99D0-C6F2787F22E3}" type="datetimeFigureOut">
              <a:rPr lang="en-US" smtClean="0"/>
              <a:t>10/11/21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A1CC0A-8331-1643-ABD5-6B9F137C5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7F7ABD-8557-2A42-A190-6DA0357D1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AC89C-B04D-7C41-92B9-38B6189B3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948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38080-5C75-034F-9809-9FCFCCECC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5CC6B2-ECDF-6143-B6E7-45E3C97AF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35150-443F-D94D-99D0-C6F2787F22E3}" type="datetimeFigureOut">
              <a:rPr lang="en-US" smtClean="0"/>
              <a:t>10/11/21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D8EB71-1A0D-8546-99CD-554BAD350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AF0B31-86AC-A241-8479-D3C7D2068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AC89C-B04D-7C41-92B9-38B6189B3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532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F47DC4-EE79-9A47-B8EB-0EBCEBDE6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35150-443F-D94D-99D0-C6F2787F22E3}" type="datetimeFigureOut">
              <a:rPr lang="en-US" smtClean="0"/>
              <a:t>10/11/21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E5CE40-EC27-DC45-9EEA-E4B338D26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7401C4-BB63-8E4B-B117-7DC5A2E25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AC89C-B04D-7C41-92B9-38B6189B3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003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25654-5189-B94D-9315-6D0614B11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00632A-2F86-3A49-A7B2-5FD6D3CD6C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3BC681-0D67-E447-949F-510965144F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3B03E6-93D0-4A4A-A56C-4CD1A1029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35150-443F-D94D-99D0-C6F2787F22E3}" type="datetimeFigureOut">
              <a:rPr lang="en-US" smtClean="0"/>
              <a:t>10/11/21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380957-070C-404E-B28B-E6E6843AD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D42164-1541-E44C-8890-AA9E7EC6B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AC89C-B04D-7C41-92B9-38B6189B3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929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C4AE7-3E34-5D4D-8713-430F90026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30AAA5-A73A-A14E-90F1-13BAACA6C3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9DB98A-2FC9-C84A-B76A-2E1BFC35E1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2DFA0B-176E-0840-B4BB-690ACD8C5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35150-443F-D94D-99D0-C6F2787F22E3}" type="datetimeFigureOut">
              <a:rPr lang="en-US" smtClean="0"/>
              <a:t>10/11/21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8CECAD-3787-314D-8BD7-2979C794B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7393A0-8160-4442-A731-EE6FD66C1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AC89C-B04D-7C41-92B9-38B6189B3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450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7E590E-4095-0E4C-98BC-CCD7B9B54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B0D918-495F-494C-8D2E-DEA36E3061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4A1F43-B94A-6345-919F-D4239ABE39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935150-443F-D94D-99D0-C6F2787F22E3}" type="datetimeFigureOut">
              <a:rPr lang="en-US" smtClean="0"/>
              <a:t>10/11/21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D9AB47-4BDC-1A4B-A9F1-5CD9D67DFA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CA087-48FE-2B40-82B2-A31525C21B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6AC89C-B04D-7C41-92B9-38B6189B3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414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21D991-1E30-2C41-A7A0-BC721AAB38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en-US" sz="7200" dirty="0"/>
              <a:t>Machine Learning Intro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245243-AA5B-9F48-B749-693683EA2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631825"/>
          </a:xfrm>
        </p:spPr>
        <p:txBody>
          <a:bodyPr anchor="ctr">
            <a:normAutofit/>
          </a:bodyPr>
          <a:lstStyle/>
          <a:p>
            <a:r>
              <a:rPr lang="en-US" sz="2800"/>
              <a:t>Alfredo Fonseca Junior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026393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C321E-9E64-5944-9F36-E1C762BB0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2444"/>
            <a:ext cx="10515600" cy="1086131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GB" dirty="0"/>
              <a:t>House Pricing 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40F9C7-4DAB-3946-94D8-25E8071CD0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1333" y="2863599"/>
            <a:ext cx="6527800" cy="37338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15C280C-00B8-7C45-B9C6-CD11E010A3A0}"/>
              </a:ext>
            </a:extLst>
          </p:cNvPr>
          <p:cNvSpPr/>
          <p:nvPr/>
        </p:nvSpPr>
        <p:spPr>
          <a:xfrm>
            <a:off x="1168808" y="3873850"/>
            <a:ext cx="1927654" cy="22674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* 2 Rooms</a:t>
            </a:r>
          </a:p>
          <a:p>
            <a:pPr algn="ctr"/>
            <a:r>
              <a:rPr lang="en-US" dirty="0"/>
              <a:t>* Dublin 8</a:t>
            </a:r>
          </a:p>
          <a:p>
            <a:pPr algn="ctr"/>
            <a:r>
              <a:rPr lang="en-US" dirty="0"/>
              <a:t>* 75 square meters area</a:t>
            </a:r>
          </a:p>
          <a:p>
            <a:pPr algn="ctr"/>
            <a:r>
              <a:rPr lang="en-US" dirty="0"/>
              <a:t>* New building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2CCE4DD-6912-A14B-8CA2-458A05B060F7}"/>
              </a:ext>
            </a:extLst>
          </p:cNvPr>
          <p:cNvSpPr/>
          <p:nvPr/>
        </p:nvSpPr>
        <p:spPr>
          <a:xfrm>
            <a:off x="7934004" y="4466974"/>
            <a:ext cx="1927654" cy="593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Predict Value</a:t>
            </a:r>
          </a:p>
          <a:p>
            <a:pPr algn="ctr"/>
            <a:r>
              <a:rPr lang="en-US" dirty="0"/>
              <a:t>300,000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1CAE19B-89B7-094C-ADA5-944C8218B785}"/>
              </a:ext>
            </a:extLst>
          </p:cNvPr>
          <p:cNvSpPr/>
          <p:nvPr/>
        </p:nvSpPr>
        <p:spPr>
          <a:xfrm>
            <a:off x="926757" y="1779159"/>
            <a:ext cx="2557848" cy="5189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training data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C2279F-0004-A646-B3BB-096F9136A697}"/>
              </a:ext>
            </a:extLst>
          </p:cNvPr>
          <p:cNvSpPr/>
          <p:nvPr/>
        </p:nvSpPr>
        <p:spPr>
          <a:xfrm>
            <a:off x="4817076" y="3902215"/>
            <a:ext cx="1278924" cy="5189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ML Model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124E0AC-2E88-7440-9926-CDDFBDCA674B}"/>
              </a:ext>
            </a:extLst>
          </p:cNvPr>
          <p:cNvSpPr/>
          <p:nvPr/>
        </p:nvSpPr>
        <p:spPr>
          <a:xfrm>
            <a:off x="4817076" y="1802396"/>
            <a:ext cx="1278924" cy="5189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ML Model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00D9F3E-E2AC-2B45-8912-6553BB3D7182}"/>
              </a:ext>
            </a:extLst>
          </p:cNvPr>
          <p:cNvCxnSpPr/>
          <p:nvPr/>
        </p:nvCxnSpPr>
        <p:spPr>
          <a:xfrm>
            <a:off x="3657600" y="2061887"/>
            <a:ext cx="9638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ED80123-1383-9A41-AB55-8FD46348024D}"/>
              </a:ext>
            </a:extLst>
          </p:cNvPr>
          <p:cNvCxnSpPr>
            <a:cxnSpLocks/>
          </p:cNvCxnSpPr>
          <p:nvPr/>
        </p:nvCxnSpPr>
        <p:spPr>
          <a:xfrm>
            <a:off x="5456538" y="2348520"/>
            <a:ext cx="0" cy="1525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89583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B419EA8-2C86-0747-A576-2E5BD12F50C1}"/>
              </a:ext>
            </a:extLst>
          </p:cNvPr>
          <p:cNvSpPr/>
          <p:nvPr/>
        </p:nvSpPr>
        <p:spPr>
          <a:xfrm>
            <a:off x="4831492" y="3262184"/>
            <a:ext cx="1264508" cy="69197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8D6967E-0479-E848-831D-C19705091C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998" y="528938"/>
            <a:ext cx="11032066" cy="5365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1748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94BD3-81F9-EA42-A663-CD01BA60E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Learning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6BBC5D-9D83-8C4B-9BBA-5CA2823F0C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274" y="2434281"/>
            <a:ext cx="89789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588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D249F-A418-4545-9745-15FDBAEC3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(Math)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25958-5724-4448-9901-0D69FE575D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Functions are entities that assign unique outputs to given inputs</a:t>
            </a:r>
          </a:p>
          <a:p>
            <a:r>
              <a:rPr lang="en-IE" dirty="0"/>
              <a:t>E.g.:  Linear function :</a:t>
            </a:r>
          </a:p>
          <a:p>
            <a:endParaRPr lang="en-IE" dirty="0"/>
          </a:p>
          <a:p>
            <a:pPr marL="0" indent="0">
              <a:buNone/>
            </a:pPr>
            <a:r>
              <a:rPr lang="en-IE" dirty="0"/>
              <a:t> f(x) = 2x</a:t>
            </a:r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r>
              <a:rPr lang="en-IE" dirty="0"/>
              <a:t>Template = </a:t>
            </a:r>
            <a:r>
              <a:rPr lang="en-IE" dirty="0" err="1"/>
              <a:t>ax</a:t>
            </a:r>
            <a:r>
              <a:rPr lang="en-IE" dirty="0"/>
              <a:t> + b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AF0B51-1B73-6C42-B81F-2EBBAE9C67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8335" y="2258436"/>
            <a:ext cx="4193060" cy="4234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868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3BC19-A980-BC47-BE15-24E31EA65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Classic Computation:</a:t>
            </a:r>
            <a:br>
              <a:rPr lang="en-US" dirty="0"/>
            </a:br>
            <a:r>
              <a:rPr lang="en-US" dirty="0"/>
              <a:t>Input -&gt; Processing -&gt; Output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21AACD5-50F3-8846-AB68-15D6190C73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64371" y="2237710"/>
            <a:ext cx="6007100" cy="3403600"/>
          </a:xfrm>
          <a:prstGeom prst="rect">
            <a:avLst/>
          </a:prstGeom>
        </p:spPr>
      </p:pic>
      <p:sp>
        <p:nvSpPr>
          <p:cNvPr id="5" name="5-point Star 4">
            <a:extLst>
              <a:ext uri="{FF2B5EF4-FFF2-40B4-BE49-F238E27FC236}">
                <a16:creationId xmlns:a16="http://schemas.microsoft.com/office/drawing/2014/main" id="{2328D821-0C9E-5249-A563-E0E44E6BAA52}"/>
              </a:ext>
            </a:extLst>
          </p:cNvPr>
          <p:cNvSpPr/>
          <p:nvPr/>
        </p:nvSpPr>
        <p:spPr>
          <a:xfrm>
            <a:off x="2590715" y="3605877"/>
            <a:ext cx="738145" cy="667265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5-point Star 5">
            <a:extLst>
              <a:ext uri="{FF2B5EF4-FFF2-40B4-BE49-F238E27FC236}">
                <a16:creationId xmlns:a16="http://schemas.microsoft.com/office/drawing/2014/main" id="{341BF701-753E-224B-B18D-B6CC346E56AA}"/>
              </a:ext>
            </a:extLst>
          </p:cNvPr>
          <p:cNvSpPr/>
          <p:nvPr/>
        </p:nvSpPr>
        <p:spPr>
          <a:xfrm>
            <a:off x="7952774" y="3429000"/>
            <a:ext cx="738145" cy="667265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5-point Star 6">
            <a:extLst>
              <a:ext uri="{FF2B5EF4-FFF2-40B4-BE49-F238E27FC236}">
                <a16:creationId xmlns:a16="http://schemas.microsoft.com/office/drawing/2014/main" id="{E1A6B2ED-AAFD-544F-910A-3E4D61D9882B}"/>
              </a:ext>
            </a:extLst>
          </p:cNvPr>
          <p:cNvSpPr/>
          <p:nvPr/>
        </p:nvSpPr>
        <p:spPr>
          <a:xfrm>
            <a:off x="7952774" y="4201522"/>
            <a:ext cx="738145" cy="667265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717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C321E-9E64-5944-9F36-E1C762BB0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E.g. : one fifth (20%) of taxes to the King</a:t>
            </a:r>
          </a:p>
        </p:txBody>
      </p:sp>
      <p:pic>
        <p:nvPicPr>
          <p:cNvPr id="1030" name="Picture 6" descr="Cartoon king holding a golden scepter - 42505485">
            <a:extLst>
              <a:ext uri="{FF2B5EF4-FFF2-40B4-BE49-F238E27FC236}">
                <a16:creationId xmlns:a16="http://schemas.microsoft.com/office/drawing/2014/main" id="{52B11E6B-D801-6241-908B-1305423FCA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6530" y="3429000"/>
            <a:ext cx="2883028" cy="3192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240F9C7-4DAB-3946-94D8-25E8071CD0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1333" y="1825625"/>
            <a:ext cx="6527800" cy="37338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913A998-21C9-CD44-B27D-955D0631CD7D}"/>
              </a:ext>
            </a:extLst>
          </p:cNvPr>
          <p:cNvSpPr/>
          <p:nvPr/>
        </p:nvSpPr>
        <p:spPr>
          <a:xfrm>
            <a:off x="1168808" y="3429000"/>
            <a:ext cx="1927654" cy="593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100 -&gt;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4A9D359-3EA0-2F4F-A66B-93FA5FD6253B}"/>
              </a:ext>
            </a:extLst>
          </p:cNvPr>
          <p:cNvSpPr/>
          <p:nvPr/>
        </p:nvSpPr>
        <p:spPr>
          <a:xfrm>
            <a:off x="4682245" y="2835875"/>
            <a:ext cx="1323139" cy="593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Divide By 5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499BE3-94FA-214B-A19A-92C01E4629BA}"/>
              </a:ext>
            </a:extLst>
          </p:cNvPr>
          <p:cNvSpPr/>
          <p:nvPr/>
        </p:nvSpPr>
        <p:spPr>
          <a:xfrm>
            <a:off x="7934004" y="3429000"/>
            <a:ext cx="1927654" cy="593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-&gt; 20</a:t>
            </a:r>
          </a:p>
        </p:txBody>
      </p:sp>
    </p:spTree>
    <p:extLst>
      <p:ext uri="{BB962C8B-B14F-4D97-AF65-F5344CB8AC3E}">
        <p14:creationId xmlns:p14="http://schemas.microsoft.com/office/powerpoint/2010/main" val="718658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C321E-9E64-5944-9F36-E1C762BB0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7516"/>
            <a:ext cx="10515600" cy="1460500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E.g. : </a:t>
            </a:r>
            <a:r>
              <a:rPr lang="en-IE" dirty="0"/>
              <a:t>BMR or </a:t>
            </a:r>
            <a:r>
              <a:rPr lang="en-IE" b="1" dirty="0"/>
              <a:t>B</a:t>
            </a:r>
            <a:r>
              <a:rPr lang="en-IE" dirty="0"/>
              <a:t>asal </a:t>
            </a:r>
            <a:r>
              <a:rPr lang="en-IE" b="1" dirty="0"/>
              <a:t>M</a:t>
            </a:r>
            <a:r>
              <a:rPr lang="en-IE" dirty="0"/>
              <a:t>etabolic </a:t>
            </a:r>
            <a:r>
              <a:rPr lang="en-IE" b="1" dirty="0"/>
              <a:t>R</a:t>
            </a:r>
            <a:r>
              <a:rPr lang="en-IE" dirty="0"/>
              <a:t>ate, is the number of calories you burn when your body is at rest.</a:t>
            </a:r>
            <a:br>
              <a:rPr lang="en-IE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40F9C7-4DAB-3946-94D8-25E8071CD0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1333" y="1825625"/>
            <a:ext cx="6527800" cy="37338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281351E-E0F8-9143-9813-2364DCB859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8392" y="1558454"/>
            <a:ext cx="8032275" cy="1325562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199867A-3063-054F-994E-48BDE5F1EB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0535" y="3973985"/>
            <a:ext cx="5161465" cy="2892338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E31E249-A1CE-F44A-BC12-16815E0B9E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7742" y="3170282"/>
            <a:ext cx="2781300" cy="2082800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CD930C9A-0D57-104D-A6C1-8B209675E964}"/>
              </a:ext>
            </a:extLst>
          </p:cNvPr>
          <p:cNvSpPr/>
          <p:nvPr/>
        </p:nvSpPr>
        <p:spPr>
          <a:xfrm>
            <a:off x="7120128" y="4706112"/>
            <a:ext cx="2401824" cy="1011936"/>
          </a:xfrm>
          <a:prstGeom prst="ellipse">
            <a:avLst/>
          </a:prstGeom>
          <a:noFill/>
          <a:ln w="8572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91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C321E-9E64-5944-9F36-E1C762BB0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7516"/>
            <a:ext cx="10515600" cy="1460500"/>
          </a:xfrm>
        </p:spPr>
        <p:txBody>
          <a:bodyPr>
            <a:normAutofit/>
          </a:bodyPr>
          <a:lstStyle/>
          <a:p>
            <a:br>
              <a:rPr lang="en-US" dirty="0"/>
            </a:br>
            <a:r>
              <a:rPr lang="en-GB" dirty="0"/>
              <a:t>Average Acceleration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40F9C7-4DAB-3946-94D8-25E8071CD0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1333" y="1825625"/>
            <a:ext cx="6527800" cy="3733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3C92896-52D7-3146-991D-91D4B6DAB5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4833" y="2159000"/>
            <a:ext cx="3860800" cy="1270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CC55FAA-5B33-2E49-BA51-9B3B718253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9583" y="3307664"/>
            <a:ext cx="1968500" cy="12065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53B2039-7B59-1549-A0E5-7D89D7E760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75827" y="3444875"/>
            <a:ext cx="254000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503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C321E-9E64-5944-9F36-E1C762BB0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2444"/>
            <a:ext cx="10515600" cy="1086131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GB" dirty="0"/>
              <a:t>House Pricing ??? What’s the function ???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40F9C7-4DAB-3946-94D8-25E8071CD0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1333" y="1825625"/>
            <a:ext cx="6527800" cy="37338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15C280C-00B8-7C45-B9C6-CD11E010A3A0}"/>
              </a:ext>
            </a:extLst>
          </p:cNvPr>
          <p:cNvSpPr/>
          <p:nvPr/>
        </p:nvSpPr>
        <p:spPr>
          <a:xfrm>
            <a:off x="1168808" y="2835876"/>
            <a:ext cx="1927654" cy="22674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* 3 Rooms</a:t>
            </a:r>
          </a:p>
          <a:p>
            <a:pPr algn="ctr"/>
            <a:r>
              <a:rPr lang="en-US" dirty="0"/>
              <a:t>* Dublin 4</a:t>
            </a:r>
          </a:p>
          <a:p>
            <a:pPr algn="ctr"/>
            <a:r>
              <a:rPr lang="en-US" dirty="0"/>
              <a:t>* 70 square meters area</a:t>
            </a:r>
          </a:p>
          <a:p>
            <a:pPr algn="ctr"/>
            <a:r>
              <a:rPr lang="en-US" dirty="0"/>
              <a:t>* New building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3DBEE5-2A11-C940-9212-55D8228AD571}"/>
              </a:ext>
            </a:extLst>
          </p:cNvPr>
          <p:cNvSpPr/>
          <p:nvPr/>
        </p:nvSpPr>
        <p:spPr>
          <a:xfrm>
            <a:off x="4682245" y="2835875"/>
            <a:ext cx="1323139" cy="593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?????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2CCE4DD-6912-A14B-8CA2-458A05B060F7}"/>
              </a:ext>
            </a:extLst>
          </p:cNvPr>
          <p:cNvSpPr/>
          <p:nvPr/>
        </p:nvSpPr>
        <p:spPr>
          <a:xfrm>
            <a:off x="7934004" y="3429000"/>
            <a:ext cx="1927654" cy="593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400,000</a:t>
            </a:r>
          </a:p>
        </p:txBody>
      </p:sp>
    </p:spTree>
    <p:extLst>
      <p:ext uri="{BB962C8B-B14F-4D97-AF65-F5344CB8AC3E}">
        <p14:creationId xmlns:p14="http://schemas.microsoft.com/office/powerpoint/2010/main" val="6000179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BB0CD-BFED-3E4E-BB64-0B0D92E27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AA9E6-79DB-0046-864E-F8EB6CBE18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Machine learning algorithms build a model based on sample data, known as "training data", in order to make predictions or decisions without being explicitly programmed to do so.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19BE5B-9550-ED4C-BD24-445F6A6DE226}"/>
              </a:ext>
            </a:extLst>
          </p:cNvPr>
          <p:cNvSpPr txBox="1"/>
          <p:nvPr/>
        </p:nvSpPr>
        <p:spPr>
          <a:xfrm>
            <a:off x="5918886" y="6314303"/>
            <a:ext cx="5434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en.wikipedia.org</a:t>
            </a:r>
            <a:r>
              <a:rPr lang="en-US" dirty="0"/>
              <a:t>/wiki/</a:t>
            </a:r>
            <a:r>
              <a:rPr lang="en-US" dirty="0" err="1"/>
              <a:t>Machine_learning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244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C321E-9E64-5944-9F36-E1C762BB0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2444"/>
            <a:ext cx="10515600" cy="1086131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GB" dirty="0"/>
              <a:t>House Pricing 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1CAE19B-89B7-094C-ADA5-944C8218B785}"/>
              </a:ext>
            </a:extLst>
          </p:cNvPr>
          <p:cNvSpPr/>
          <p:nvPr/>
        </p:nvSpPr>
        <p:spPr>
          <a:xfrm>
            <a:off x="926757" y="1779159"/>
            <a:ext cx="2557848" cy="5189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training data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124E0AC-2E88-7440-9926-CDDFBDCA674B}"/>
              </a:ext>
            </a:extLst>
          </p:cNvPr>
          <p:cNvSpPr/>
          <p:nvPr/>
        </p:nvSpPr>
        <p:spPr>
          <a:xfrm>
            <a:off x="4817076" y="1802396"/>
            <a:ext cx="1278924" cy="5189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ML Model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00D9F3E-E2AC-2B45-8912-6553BB3D7182}"/>
              </a:ext>
            </a:extLst>
          </p:cNvPr>
          <p:cNvCxnSpPr/>
          <p:nvPr/>
        </p:nvCxnSpPr>
        <p:spPr>
          <a:xfrm>
            <a:off x="3657600" y="2061887"/>
            <a:ext cx="9638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95992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206</Words>
  <Application>Microsoft Macintosh PowerPoint</Application>
  <PresentationFormat>Widescreen</PresentationFormat>
  <Paragraphs>40</Paragraphs>
  <Slides>12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Machine Learning Intro</vt:lpstr>
      <vt:lpstr>Function (Math)</vt:lpstr>
      <vt:lpstr>Classic Computation: Input -&gt; Processing -&gt; Output</vt:lpstr>
      <vt:lpstr>E.g. : one fifth (20%) of taxes to the King</vt:lpstr>
      <vt:lpstr> E.g. : BMR or Basal Metabolic Rate, is the number of calories you burn when your body is at rest. </vt:lpstr>
      <vt:lpstr> Average Acceleration</vt:lpstr>
      <vt:lpstr> House Pricing ??? What’s the function ???</vt:lpstr>
      <vt:lpstr>Machine Learning</vt:lpstr>
      <vt:lpstr> House Pricing </vt:lpstr>
      <vt:lpstr> House Pricing </vt:lpstr>
      <vt:lpstr>PowerPoint Presentation</vt:lpstr>
      <vt:lpstr>Supervised Learning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Alfredo Fonseca Junior</dc:creator>
  <cp:lastModifiedBy>Alfredo Fonseca Junior</cp:lastModifiedBy>
  <cp:revision>4</cp:revision>
  <dcterms:created xsi:type="dcterms:W3CDTF">2021-09-29T13:13:17Z</dcterms:created>
  <dcterms:modified xsi:type="dcterms:W3CDTF">2021-10-11T17:02:05Z</dcterms:modified>
</cp:coreProperties>
</file>