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63" r:id="rId9"/>
    <p:sldId id="264" r:id="rId10"/>
    <p:sldId id="265" r:id="rId11"/>
    <p:sldId id="272" r:id="rId12"/>
    <p:sldId id="260" r:id="rId13"/>
    <p:sldId id="266" r:id="rId14"/>
    <p:sldId id="269" r:id="rId15"/>
    <p:sldId id="270" r:id="rId16"/>
    <p:sldId id="271" r:id="rId17"/>
    <p:sldId id="273" r:id="rId18"/>
    <p:sldId id="275" r:id="rId19"/>
    <p:sldId id="276" r:id="rId20"/>
    <p:sldId id="278" r:id="rId21"/>
    <p:sldId id="27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13534B-B544-A44E-B29A-C6B9F0689448}" v="25" dt="2021-10-14T08:05:45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0"/>
  </p:normalViewPr>
  <p:slideViewPr>
    <p:cSldViewPr snapToGrid="0" snapToObjects="1">
      <p:cViewPr varScale="1">
        <p:scale>
          <a:sx n="104" d="100"/>
          <a:sy n="104" d="100"/>
        </p:scale>
        <p:origin x="2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redo Fonseca Junior" userId="b53f08b6-e642-4ee2-a231-11cd653755d4" providerId="ADAL" clId="{4A13534B-B544-A44E-B29A-C6B9F0689448}"/>
    <pc:docChg chg="undo custSel addSld delSld modSld sldOrd">
      <pc:chgData name="Alfredo Fonseca Junior" userId="b53f08b6-e642-4ee2-a231-11cd653755d4" providerId="ADAL" clId="{4A13534B-B544-A44E-B29A-C6B9F0689448}" dt="2021-10-14T08:05:47.314" v="297" actId="478"/>
      <pc:docMkLst>
        <pc:docMk/>
      </pc:docMkLst>
      <pc:sldChg chg="modSp mod">
        <pc:chgData name="Alfredo Fonseca Junior" userId="b53f08b6-e642-4ee2-a231-11cd653755d4" providerId="ADAL" clId="{4A13534B-B544-A44E-B29A-C6B9F0689448}" dt="2021-10-11T21:42:41.529" v="35" actId="20577"/>
        <pc:sldMkLst>
          <pc:docMk/>
          <pc:sldMk cId="3213868990" sldId="257"/>
        </pc:sldMkLst>
        <pc:spChg chg="mod">
          <ac:chgData name="Alfredo Fonseca Junior" userId="b53f08b6-e642-4ee2-a231-11cd653755d4" providerId="ADAL" clId="{4A13534B-B544-A44E-B29A-C6B9F0689448}" dt="2021-10-11T21:42:41.529" v="35" actId="20577"/>
          <ac:spMkLst>
            <pc:docMk/>
            <pc:sldMk cId="3213868990" sldId="257"/>
            <ac:spMk id="3" creationId="{5A625958-5724-4448-9901-0D69FE575DA5}"/>
          </ac:spMkLst>
        </pc:spChg>
      </pc:sldChg>
      <pc:sldChg chg="addSp delSp modSp mod">
        <pc:chgData name="Alfredo Fonseca Junior" userId="b53f08b6-e642-4ee2-a231-11cd653755d4" providerId="ADAL" clId="{4A13534B-B544-A44E-B29A-C6B9F0689448}" dt="2021-10-14T07:24:47.505" v="220" actId="20577"/>
        <pc:sldMkLst>
          <pc:docMk/>
          <pc:sldMk cId="718658970" sldId="259"/>
        </pc:sldMkLst>
        <pc:spChg chg="add del mod">
          <ac:chgData name="Alfredo Fonseca Junior" userId="b53f08b6-e642-4ee2-a231-11cd653755d4" providerId="ADAL" clId="{4A13534B-B544-A44E-B29A-C6B9F0689448}" dt="2021-10-14T07:23:50.833" v="215" actId="478"/>
          <ac:spMkLst>
            <pc:docMk/>
            <pc:sldMk cId="718658970" sldId="259"/>
            <ac:spMk id="3" creationId="{9FB829A0-D83B-4E45-963B-34DE2835E736}"/>
          </ac:spMkLst>
        </pc:spChg>
        <pc:spChg chg="mod">
          <ac:chgData name="Alfredo Fonseca Junior" userId="b53f08b6-e642-4ee2-a231-11cd653755d4" providerId="ADAL" clId="{4A13534B-B544-A44E-B29A-C6B9F0689448}" dt="2021-10-14T07:24:45.369" v="218" actId="20577"/>
          <ac:spMkLst>
            <pc:docMk/>
            <pc:sldMk cId="718658970" sldId="259"/>
            <ac:spMk id="9" creationId="{2913A998-21C9-CD44-B27D-955D0631CD7D}"/>
          </ac:spMkLst>
        </pc:spChg>
        <pc:spChg chg="mod">
          <ac:chgData name="Alfredo Fonseca Junior" userId="b53f08b6-e642-4ee2-a231-11cd653755d4" providerId="ADAL" clId="{4A13534B-B544-A44E-B29A-C6B9F0689448}" dt="2021-10-14T07:24:47.505" v="220" actId="20577"/>
          <ac:spMkLst>
            <pc:docMk/>
            <pc:sldMk cId="718658970" sldId="259"/>
            <ac:spMk id="14" creationId="{BC499BE3-94FA-214B-A19A-92C01E4629BA}"/>
          </ac:spMkLst>
        </pc:spChg>
      </pc:sldChg>
      <pc:sldChg chg="mod modShow">
        <pc:chgData name="Alfredo Fonseca Junior" userId="b53f08b6-e642-4ee2-a231-11cd653755d4" providerId="ADAL" clId="{4A13534B-B544-A44E-B29A-C6B9F0689448}" dt="2021-10-11T16:59:38.470" v="1" actId="729"/>
        <pc:sldMkLst>
          <pc:docMk/>
          <pc:sldMk cId="227291220" sldId="261"/>
        </pc:sldMkLst>
      </pc:sldChg>
      <pc:sldChg chg="modSp mod">
        <pc:chgData name="Alfredo Fonseca Junior" userId="b53f08b6-e642-4ee2-a231-11cd653755d4" providerId="ADAL" clId="{4A13534B-B544-A44E-B29A-C6B9F0689448}" dt="2021-10-13T16:19:09.935" v="64" actId="13926"/>
        <pc:sldMkLst>
          <pc:docMk/>
          <pc:sldMk cId="882244200" sldId="263"/>
        </pc:sldMkLst>
        <pc:spChg chg="mod">
          <ac:chgData name="Alfredo Fonseca Junior" userId="b53f08b6-e642-4ee2-a231-11cd653755d4" providerId="ADAL" clId="{4A13534B-B544-A44E-B29A-C6B9F0689448}" dt="2021-10-13T16:19:09.935" v="64" actId="13926"/>
          <ac:spMkLst>
            <pc:docMk/>
            <pc:sldMk cId="882244200" sldId="263"/>
            <ac:spMk id="3" creationId="{505AA9E6-79DB-0046-864E-F8EB6CBE18EE}"/>
          </ac:spMkLst>
        </pc:spChg>
      </pc:sldChg>
      <pc:sldChg chg="addSp delSp modSp add mod">
        <pc:chgData name="Alfredo Fonseca Junior" userId="b53f08b6-e642-4ee2-a231-11cd653755d4" providerId="ADAL" clId="{4A13534B-B544-A44E-B29A-C6B9F0689448}" dt="2021-10-13T16:25:00.682" v="81" actId="692"/>
        <pc:sldMkLst>
          <pc:docMk/>
          <pc:sldMk cId="2983503330" sldId="267"/>
        </pc:sldMkLst>
        <pc:spChg chg="mod">
          <ac:chgData name="Alfredo Fonseca Junior" userId="b53f08b6-e642-4ee2-a231-11cd653755d4" providerId="ADAL" clId="{4A13534B-B544-A44E-B29A-C6B9F0689448}" dt="2021-10-11T17:00:46.813" v="28" actId="20577"/>
          <ac:spMkLst>
            <pc:docMk/>
            <pc:sldMk cId="2983503330" sldId="267"/>
            <ac:spMk id="2" creationId="{A4AC321E-9E64-5944-9F36-E1C762BB05C6}"/>
          </ac:spMkLst>
        </pc:spChg>
        <pc:spChg chg="del">
          <ac:chgData name="Alfredo Fonseca Junior" userId="b53f08b6-e642-4ee2-a231-11cd653755d4" providerId="ADAL" clId="{4A13534B-B544-A44E-B29A-C6B9F0689448}" dt="2021-10-11T16:59:48.271" v="5" actId="478"/>
          <ac:spMkLst>
            <pc:docMk/>
            <pc:sldMk cId="2983503330" sldId="267"/>
            <ac:spMk id="7" creationId="{CD930C9A-0D57-104D-A6C1-8B209675E964}"/>
          </ac:spMkLst>
        </pc:spChg>
        <pc:picChg chg="del">
          <ac:chgData name="Alfredo Fonseca Junior" userId="b53f08b6-e642-4ee2-a231-11cd653755d4" providerId="ADAL" clId="{4A13534B-B544-A44E-B29A-C6B9F0689448}" dt="2021-10-11T16:59:45.063" v="3" actId="478"/>
          <ac:picMkLst>
            <pc:docMk/>
            <pc:sldMk cId="2983503330" sldId="267"/>
            <ac:picMk id="3" creationId="{0E31E249-A1CE-F44A-BC12-16815E0B9E45}"/>
          </ac:picMkLst>
        </pc:picChg>
        <pc:picChg chg="del">
          <ac:chgData name="Alfredo Fonseca Junior" userId="b53f08b6-e642-4ee2-a231-11cd653755d4" providerId="ADAL" clId="{4A13534B-B544-A44E-B29A-C6B9F0689448}" dt="2021-10-11T16:59:42.163" v="2" actId="478"/>
          <ac:picMkLst>
            <pc:docMk/>
            <pc:sldMk cId="2983503330" sldId="267"/>
            <ac:picMk id="4" creationId="{1281351E-E0F8-9143-9813-2364DCB85966}"/>
          </ac:picMkLst>
        </pc:picChg>
        <pc:picChg chg="add mod">
          <ac:chgData name="Alfredo Fonseca Junior" userId="b53f08b6-e642-4ee2-a231-11cd653755d4" providerId="ADAL" clId="{4A13534B-B544-A44E-B29A-C6B9F0689448}" dt="2021-10-13T16:25:00.682" v="81" actId="692"/>
          <ac:picMkLst>
            <pc:docMk/>
            <pc:sldMk cId="2983503330" sldId="267"/>
            <ac:picMk id="6" creationId="{13C92896-52D7-3146-991D-91D4B6DAB5CE}"/>
          </ac:picMkLst>
        </pc:picChg>
        <pc:picChg chg="del">
          <ac:chgData name="Alfredo Fonseca Junior" userId="b53f08b6-e642-4ee2-a231-11cd653755d4" providerId="ADAL" clId="{4A13534B-B544-A44E-B29A-C6B9F0689448}" dt="2021-10-11T16:59:46.579" v="4" actId="478"/>
          <ac:picMkLst>
            <pc:docMk/>
            <pc:sldMk cId="2983503330" sldId="267"/>
            <ac:picMk id="8" creationId="{5199867A-3063-054F-994E-48BDE5F1EBA5}"/>
          </ac:picMkLst>
        </pc:picChg>
        <pc:picChg chg="add mod">
          <ac:chgData name="Alfredo Fonseca Junior" userId="b53f08b6-e642-4ee2-a231-11cd653755d4" providerId="ADAL" clId="{4A13534B-B544-A44E-B29A-C6B9F0689448}" dt="2021-10-13T16:25:00.682" v="81" actId="692"/>
          <ac:picMkLst>
            <pc:docMk/>
            <pc:sldMk cId="2983503330" sldId="267"/>
            <ac:picMk id="9" creationId="{DCC55FAA-5B33-2E49-BA51-9B3B718253F1}"/>
          </ac:picMkLst>
        </pc:picChg>
        <pc:picChg chg="add mod">
          <ac:chgData name="Alfredo Fonseca Junior" userId="b53f08b6-e642-4ee2-a231-11cd653755d4" providerId="ADAL" clId="{4A13534B-B544-A44E-B29A-C6B9F0689448}" dt="2021-10-13T16:25:00.682" v="81" actId="692"/>
          <ac:picMkLst>
            <pc:docMk/>
            <pc:sldMk cId="2983503330" sldId="267"/>
            <ac:picMk id="10" creationId="{353B2039-7B59-1549-A0E5-7D89D7E76023}"/>
          </ac:picMkLst>
        </pc:picChg>
      </pc:sldChg>
      <pc:sldChg chg="addSp delSp modSp add mod ord modShow">
        <pc:chgData name="Alfredo Fonseca Junior" userId="b53f08b6-e642-4ee2-a231-11cd653755d4" providerId="ADAL" clId="{4A13534B-B544-A44E-B29A-C6B9F0689448}" dt="2021-10-14T07:50:32.030" v="294" actId="729"/>
        <pc:sldMkLst>
          <pc:docMk/>
          <pc:sldMk cId="3623675131" sldId="268"/>
        </pc:sldMkLst>
        <pc:spChg chg="mod">
          <ac:chgData name="Alfredo Fonseca Junior" userId="b53f08b6-e642-4ee2-a231-11cd653755d4" providerId="ADAL" clId="{4A13534B-B544-A44E-B29A-C6B9F0689448}" dt="2021-10-11T22:10:36.934" v="63" actId="20577"/>
          <ac:spMkLst>
            <pc:docMk/>
            <pc:sldMk cId="3623675131" sldId="268"/>
            <ac:spMk id="2" creationId="{3AE94BD3-81F9-EA42-A663-CD01BA60E1D8}"/>
          </ac:spMkLst>
        </pc:spChg>
        <pc:picChg chg="add mod">
          <ac:chgData name="Alfredo Fonseca Junior" userId="b53f08b6-e642-4ee2-a231-11cd653755d4" providerId="ADAL" clId="{4A13534B-B544-A44E-B29A-C6B9F0689448}" dt="2021-10-14T07:29:34.152" v="237" actId="14100"/>
          <ac:picMkLst>
            <pc:docMk/>
            <pc:sldMk cId="3623675131" sldId="268"/>
            <ac:picMk id="3" creationId="{3483362F-0018-B349-8082-3DCE287748E0}"/>
          </ac:picMkLst>
        </pc:picChg>
        <pc:picChg chg="del">
          <ac:chgData name="Alfredo Fonseca Junior" userId="b53f08b6-e642-4ee2-a231-11cd653755d4" providerId="ADAL" clId="{4A13534B-B544-A44E-B29A-C6B9F0689448}" dt="2021-10-11T22:10:23.912" v="43" actId="478"/>
          <ac:picMkLst>
            <pc:docMk/>
            <pc:sldMk cId="3623675131" sldId="268"/>
            <ac:picMk id="4" creationId="{BC6BBC5D-9D83-8C4B-9BBA-5CA2823F0CA6}"/>
          </ac:picMkLst>
        </pc:picChg>
      </pc:sldChg>
      <pc:sldChg chg="addSp delSp modSp add mod ord">
        <pc:chgData name="Alfredo Fonseca Junior" userId="b53f08b6-e642-4ee2-a231-11cd653755d4" providerId="ADAL" clId="{4A13534B-B544-A44E-B29A-C6B9F0689448}" dt="2021-10-14T07:20:14.875" v="167" actId="20578"/>
        <pc:sldMkLst>
          <pc:docMk/>
          <pc:sldMk cId="2573396592" sldId="269"/>
        </pc:sldMkLst>
        <pc:spChg chg="mod">
          <ac:chgData name="Alfredo Fonseca Junior" userId="b53f08b6-e642-4ee2-a231-11cd653755d4" providerId="ADAL" clId="{4A13534B-B544-A44E-B29A-C6B9F0689448}" dt="2021-10-14T07:04:40.109" v="92" actId="20577"/>
          <ac:spMkLst>
            <pc:docMk/>
            <pc:sldMk cId="2573396592" sldId="269"/>
            <ac:spMk id="2" creationId="{3AE94BD3-81F9-EA42-A663-CD01BA60E1D8}"/>
          </ac:spMkLst>
        </pc:spChg>
        <pc:picChg chg="add mod">
          <ac:chgData name="Alfredo Fonseca Junior" userId="b53f08b6-e642-4ee2-a231-11cd653755d4" providerId="ADAL" clId="{4A13534B-B544-A44E-B29A-C6B9F0689448}" dt="2021-10-14T07:04:01.429" v="85" actId="1076"/>
          <ac:picMkLst>
            <pc:docMk/>
            <pc:sldMk cId="2573396592" sldId="269"/>
            <ac:picMk id="3" creationId="{6BB1AA06-3F58-5247-980A-C080D0BDCE10}"/>
          </ac:picMkLst>
        </pc:picChg>
        <pc:picChg chg="del">
          <ac:chgData name="Alfredo Fonseca Junior" userId="b53f08b6-e642-4ee2-a231-11cd653755d4" providerId="ADAL" clId="{4A13534B-B544-A44E-B29A-C6B9F0689448}" dt="2021-10-14T07:03:59.401" v="83" actId="478"/>
          <ac:picMkLst>
            <pc:docMk/>
            <pc:sldMk cId="2573396592" sldId="269"/>
            <ac:picMk id="4" creationId="{BC6BBC5D-9D83-8C4B-9BBA-5CA2823F0CA6}"/>
          </ac:picMkLst>
        </pc:picChg>
        <pc:picChg chg="add mod">
          <ac:chgData name="Alfredo Fonseca Junior" userId="b53f08b6-e642-4ee2-a231-11cd653755d4" providerId="ADAL" clId="{4A13534B-B544-A44E-B29A-C6B9F0689448}" dt="2021-10-14T07:04:34.657" v="88" actId="1076"/>
          <ac:picMkLst>
            <pc:docMk/>
            <pc:sldMk cId="2573396592" sldId="269"/>
            <ac:picMk id="5" creationId="{BED33A82-D993-7F4A-BD5A-F6A7CA96AE57}"/>
          </ac:picMkLst>
        </pc:picChg>
        <pc:picChg chg="add mod">
          <ac:chgData name="Alfredo Fonseca Junior" userId="b53f08b6-e642-4ee2-a231-11cd653755d4" providerId="ADAL" clId="{4A13534B-B544-A44E-B29A-C6B9F0689448}" dt="2021-10-14T07:04:57.786" v="95" actId="1076"/>
          <ac:picMkLst>
            <pc:docMk/>
            <pc:sldMk cId="2573396592" sldId="269"/>
            <ac:picMk id="6" creationId="{29CAC8FC-CA01-8546-8D38-BBDEA1A50EE6}"/>
          </ac:picMkLst>
        </pc:picChg>
      </pc:sldChg>
      <pc:sldChg chg="delSp modSp add mod ord">
        <pc:chgData name="Alfredo Fonseca Junior" userId="b53f08b6-e642-4ee2-a231-11cd653755d4" providerId="ADAL" clId="{4A13534B-B544-A44E-B29A-C6B9F0689448}" dt="2021-10-14T07:20:49.489" v="170" actId="1076"/>
        <pc:sldMkLst>
          <pc:docMk/>
          <pc:sldMk cId="2581906868" sldId="270"/>
        </pc:sldMkLst>
        <pc:spChg chg="mod">
          <ac:chgData name="Alfredo Fonseca Junior" userId="b53f08b6-e642-4ee2-a231-11cd653755d4" providerId="ADAL" clId="{4A13534B-B544-A44E-B29A-C6B9F0689448}" dt="2021-10-14T07:20:08.860" v="166" actId="20577"/>
          <ac:spMkLst>
            <pc:docMk/>
            <pc:sldMk cId="2581906868" sldId="270"/>
            <ac:spMk id="2" creationId="{A4AC321E-9E64-5944-9F36-E1C762BB05C6}"/>
          </ac:spMkLst>
        </pc:spChg>
        <pc:spChg chg="mod">
          <ac:chgData name="Alfredo Fonseca Junior" userId="b53f08b6-e642-4ee2-a231-11cd653755d4" providerId="ADAL" clId="{4A13534B-B544-A44E-B29A-C6B9F0689448}" dt="2021-10-14T07:20:49.489" v="170" actId="1076"/>
          <ac:spMkLst>
            <pc:docMk/>
            <pc:sldMk cId="2581906868" sldId="270"/>
            <ac:spMk id="7" creationId="{C15C280C-00B8-7C45-B9C6-CD11E010A3A0}"/>
          </ac:spMkLst>
        </pc:spChg>
        <pc:spChg chg="del">
          <ac:chgData name="Alfredo Fonseca Junior" userId="b53f08b6-e642-4ee2-a231-11cd653755d4" providerId="ADAL" clId="{4A13534B-B544-A44E-B29A-C6B9F0689448}" dt="2021-10-14T07:19:59.971" v="141" actId="478"/>
          <ac:spMkLst>
            <pc:docMk/>
            <pc:sldMk cId="2581906868" sldId="270"/>
            <ac:spMk id="8" creationId="{D1CAE19B-89B7-094C-ADA5-944C8218B785}"/>
          </ac:spMkLst>
        </pc:spChg>
        <pc:spChg chg="mod">
          <ac:chgData name="Alfredo Fonseca Junior" userId="b53f08b6-e642-4ee2-a231-11cd653755d4" providerId="ADAL" clId="{4A13534B-B544-A44E-B29A-C6B9F0689448}" dt="2021-10-14T07:19:50.668" v="139"/>
          <ac:spMkLst>
            <pc:docMk/>
            <pc:sldMk cId="2581906868" sldId="270"/>
            <ac:spMk id="10" creationId="{72CCE4DD-6912-A14B-8CA2-458A05B060F7}"/>
          </ac:spMkLst>
        </pc:spChg>
        <pc:spChg chg="del">
          <ac:chgData name="Alfredo Fonseca Junior" userId="b53f08b6-e642-4ee2-a231-11cd653755d4" providerId="ADAL" clId="{4A13534B-B544-A44E-B29A-C6B9F0689448}" dt="2021-10-14T07:20:01.029" v="142" actId="478"/>
          <ac:spMkLst>
            <pc:docMk/>
            <pc:sldMk cId="2581906868" sldId="270"/>
            <ac:spMk id="13" creationId="{C124E0AC-2E88-7440-9926-CDDFBDCA674B}"/>
          </ac:spMkLst>
        </pc:spChg>
        <pc:cxnChg chg="del">
          <ac:chgData name="Alfredo Fonseca Junior" userId="b53f08b6-e642-4ee2-a231-11cd653755d4" providerId="ADAL" clId="{4A13534B-B544-A44E-B29A-C6B9F0689448}" dt="2021-10-14T07:20:01.939" v="143" actId="478"/>
          <ac:cxnSpMkLst>
            <pc:docMk/>
            <pc:sldMk cId="2581906868" sldId="270"/>
            <ac:cxnSpMk id="4" creationId="{D00D9F3E-E2AC-2B45-8912-6553BB3D7182}"/>
          </ac:cxnSpMkLst>
        </pc:cxnChg>
        <pc:cxnChg chg="del">
          <ac:chgData name="Alfredo Fonseca Junior" userId="b53f08b6-e642-4ee2-a231-11cd653755d4" providerId="ADAL" clId="{4A13534B-B544-A44E-B29A-C6B9F0689448}" dt="2021-10-14T07:20:02.980" v="144" actId="478"/>
          <ac:cxnSpMkLst>
            <pc:docMk/>
            <pc:sldMk cId="2581906868" sldId="270"/>
            <ac:cxnSpMk id="14" creationId="{CED80123-1383-9A41-AB55-8FD46348024D}"/>
          </ac:cxnSpMkLst>
        </pc:cxnChg>
      </pc:sldChg>
      <pc:sldChg chg="addSp modSp add mod">
        <pc:chgData name="Alfredo Fonseca Junior" userId="b53f08b6-e642-4ee2-a231-11cd653755d4" providerId="ADAL" clId="{4A13534B-B544-A44E-B29A-C6B9F0689448}" dt="2021-10-14T07:22:07.047" v="212" actId="1076"/>
        <pc:sldMkLst>
          <pc:docMk/>
          <pc:sldMk cId="628269163" sldId="271"/>
        </pc:sldMkLst>
        <pc:spChg chg="add mod">
          <ac:chgData name="Alfredo Fonseca Junior" userId="b53f08b6-e642-4ee2-a231-11cd653755d4" providerId="ADAL" clId="{4A13534B-B544-A44E-B29A-C6B9F0689448}" dt="2021-10-14T07:21:27.540" v="194" actId="20577"/>
          <ac:spMkLst>
            <pc:docMk/>
            <pc:sldMk cId="628269163" sldId="271"/>
            <ac:spMk id="3" creationId="{01E51AE1-896C-B045-BC35-3C176B489B47}"/>
          </ac:spMkLst>
        </pc:spChg>
        <pc:spChg chg="add">
          <ac:chgData name="Alfredo Fonseca Junior" userId="b53f08b6-e642-4ee2-a231-11cd653755d4" providerId="ADAL" clId="{4A13534B-B544-A44E-B29A-C6B9F0689448}" dt="2021-10-14T07:22:03.613" v="210" actId="11529"/>
          <ac:spMkLst>
            <pc:docMk/>
            <pc:sldMk cId="628269163" sldId="271"/>
            <ac:spMk id="4" creationId="{735CAA80-49DD-C745-AE07-F80C6BE6814D}"/>
          </ac:spMkLst>
        </pc:spChg>
        <pc:spChg chg="add mod">
          <ac:chgData name="Alfredo Fonseca Junior" userId="b53f08b6-e642-4ee2-a231-11cd653755d4" providerId="ADAL" clId="{4A13534B-B544-A44E-B29A-C6B9F0689448}" dt="2021-10-14T07:21:40.428" v="209" actId="20577"/>
          <ac:spMkLst>
            <pc:docMk/>
            <pc:sldMk cId="628269163" sldId="271"/>
            <ac:spMk id="8" creationId="{A12A95F2-B1C8-644E-9F8A-86D8F117B28F}"/>
          </ac:spMkLst>
        </pc:spChg>
        <pc:spChg chg="add mod">
          <ac:chgData name="Alfredo Fonseca Junior" userId="b53f08b6-e642-4ee2-a231-11cd653755d4" providerId="ADAL" clId="{4A13534B-B544-A44E-B29A-C6B9F0689448}" dt="2021-10-14T07:22:07.047" v="212" actId="1076"/>
          <ac:spMkLst>
            <pc:docMk/>
            <pc:sldMk cId="628269163" sldId="271"/>
            <ac:spMk id="11" creationId="{02BD3F1E-F7F1-3241-ABCA-1F80DA151F84}"/>
          </ac:spMkLst>
        </pc:spChg>
      </pc:sldChg>
      <pc:sldChg chg="add del">
        <pc:chgData name="Alfredo Fonseca Junior" userId="b53f08b6-e642-4ee2-a231-11cd653755d4" providerId="ADAL" clId="{4A13534B-B544-A44E-B29A-C6B9F0689448}" dt="2021-10-14T07:17:59.594" v="100" actId="2696"/>
        <pc:sldMkLst>
          <pc:docMk/>
          <pc:sldMk cId="1358067766" sldId="271"/>
        </pc:sldMkLst>
      </pc:sldChg>
      <pc:sldChg chg="addSp delSp modSp add mod">
        <pc:chgData name="Alfredo Fonseca Junior" userId="b53f08b6-e642-4ee2-a231-11cd653755d4" providerId="ADAL" clId="{4A13534B-B544-A44E-B29A-C6B9F0689448}" dt="2021-10-14T07:26:59.291" v="228" actId="478"/>
        <pc:sldMkLst>
          <pc:docMk/>
          <pc:sldMk cId="3337975472" sldId="272"/>
        </pc:sldMkLst>
        <pc:spChg chg="del">
          <ac:chgData name="Alfredo Fonseca Junior" userId="b53f08b6-e642-4ee2-a231-11cd653755d4" providerId="ADAL" clId="{4A13534B-B544-A44E-B29A-C6B9F0689448}" dt="2021-10-14T07:26:59.291" v="228" actId="478"/>
          <ac:spMkLst>
            <pc:docMk/>
            <pc:sldMk cId="3337975472" sldId="272"/>
            <ac:spMk id="2" creationId="{A4AC321E-9E64-5944-9F36-E1C762BB05C6}"/>
          </ac:spMkLst>
        </pc:spChg>
        <pc:spChg chg="del">
          <ac:chgData name="Alfredo Fonseca Junior" userId="b53f08b6-e642-4ee2-a231-11cd653755d4" providerId="ADAL" clId="{4A13534B-B544-A44E-B29A-C6B9F0689448}" dt="2021-10-14T07:26:49.585" v="223" actId="478"/>
          <ac:spMkLst>
            <pc:docMk/>
            <pc:sldMk cId="3337975472" sldId="272"/>
            <ac:spMk id="7" creationId="{C15C280C-00B8-7C45-B9C6-CD11E010A3A0}"/>
          </ac:spMkLst>
        </pc:spChg>
        <pc:spChg chg="del">
          <ac:chgData name="Alfredo Fonseca Junior" userId="b53f08b6-e642-4ee2-a231-11cd653755d4" providerId="ADAL" clId="{4A13534B-B544-A44E-B29A-C6B9F0689448}" dt="2021-10-14T07:26:46.301" v="222" actId="478"/>
          <ac:spMkLst>
            <pc:docMk/>
            <pc:sldMk cId="3337975472" sldId="272"/>
            <ac:spMk id="8" creationId="{D1CAE19B-89B7-094C-ADA5-944C8218B785}"/>
          </ac:spMkLst>
        </pc:spChg>
        <pc:spChg chg="add mod">
          <ac:chgData name="Alfredo Fonseca Junior" userId="b53f08b6-e642-4ee2-a231-11cd653755d4" providerId="ADAL" clId="{4A13534B-B544-A44E-B29A-C6B9F0689448}" dt="2021-10-14T07:26:59.291" v="228" actId="478"/>
          <ac:spMkLst>
            <pc:docMk/>
            <pc:sldMk cId="3337975472" sldId="272"/>
            <ac:spMk id="9" creationId="{A6682071-CEB2-AD4B-9045-DE79132AF2B7}"/>
          </ac:spMkLst>
        </pc:spChg>
        <pc:spChg chg="del">
          <ac:chgData name="Alfredo Fonseca Junior" userId="b53f08b6-e642-4ee2-a231-11cd653755d4" providerId="ADAL" clId="{4A13534B-B544-A44E-B29A-C6B9F0689448}" dt="2021-10-14T07:26:49.585" v="223" actId="478"/>
          <ac:spMkLst>
            <pc:docMk/>
            <pc:sldMk cId="3337975472" sldId="272"/>
            <ac:spMk id="10" creationId="{72CCE4DD-6912-A14B-8CA2-458A05B060F7}"/>
          </ac:spMkLst>
        </pc:spChg>
        <pc:spChg chg="del">
          <ac:chgData name="Alfredo Fonseca Junior" userId="b53f08b6-e642-4ee2-a231-11cd653755d4" providerId="ADAL" clId="{4A13534B-B544-A44E-B29A-C6B9F0689448}" dt="2021-10-14T07:26:49.585" v="223" actId="478"/>
          <ac:spMkLst>
            <pc:docMk/>
            <pc:sldMk cId="3337975472" sldId="272"/>
            <ac:spMk id="12" creationId="{97C2279F-0004-A646-B3BB-096F9136A697}"/>
          </ac:spMkLst>
        </pc:spChg>
        <pc:spChg chg="del">
          <ac:chgData name="Alfredo Fonseca Junior" userId="b53f08b6-e642-4ee2-a231-11cd653755d4" providerId="ADAL" clId="{4A13534B-B544-A44E-B29A-C6B9F0689448}" dt="2021-10-14T07:26:51.182" v="224" actId="478"/>
          <ac:spMkLst>
            <pc:docMk/>
            <pc:sldMk cId="3337975472" sldId="272"/>
            <ac:spMk id="13" creationId="{C124E0AC-2E88-7440-9926-CDDFBDCA674B}"/>
          </ac:spMkLst>
        </pc:spChg>
        <pc:picChg chg="add mod">
          <ac:chgData name="Alfredo Fonseca Junior" userId="b53f08b6-e642-4ee2-a231-11cd653755d4" providerId="ADAL" clId="{4A13534B-B544-A44E-B29A-C6B9F0689448}" dt="2021-10-14T07:26:55.673" v="227" actId="1076"/>
          <ac:picMkLst>
            <pc:docMk/>
            <pc:sldMk cId="3337975472" sldId="272"/>
            <ac:picMk id="3" creationId="{F5128FDB-6B8A-2341-8AAB-CE42FB2C60BB}"/>
          </ac:picMkLst>
        </pc:picChg>
        <pc:picChg chg="del">
          <ac:chgData name="Alfredo Fonseca Junior" userId="b53f08b6-e642-4ee2-a231-11cd653755d4" providerId="ADAL" clId="{4A13534B-B544-A44E-B29A-C6B9F0689448}" dt="2021-10-14T07:26:49.585" v="223" actId="478"/>
          <ac:picMkLst>
            <pc:docMk/>
            <pc:sldMk cId="3337975472" sldId="272"/>
            <ac:picMk id="5" creationId="{4240F9C7-4DAB-3946-94D8-25E8071CD028}"/>
          </ac:picMkLst>
        </pc:picChg>
        <pc:cxnChg chg="del">
          <ac:chgData name="Alfredo Fonseca Junior" userId="b53f08b6-e642-4ee2-a231-11cd653755d4" providerId="ADAL" clId="{4A13534B-B544-A44E-B29A-C6B9F0689448}" dt="2021-10-14T07:26:49.585" v="223" actId="478"/>
          <ac:cxnSpMkLst>
            <pc:docMk/>
            <pc:sldMk cId="3337975472" sldId="272"/>
            <ac:cxnSpMk id="4" creationId="{D00D9F3E-E2AC-2B45-8912-6553BB3D7182}"/>
          </ac:cxnSpMkLst>
        </pc:cxnChg>
        <pc:cxnChg chg="del">
          <ac:chgData name="Alfredo Fonseca Junior" userId="b53f08b6-e642-4ee2-a231-11cd653755d4" providerId="ADAL" clId="{4A13534B-B544-A44E-B29A-C6B9F0689448}" dt="2021-10-14T07:26:49.585" v="223" actId="478"/>
          <ac:cxnSpMkLst>
            <pc:docMk/>
            <pc:sldMk cId="3337975472" sldId="272"/>
            <ac:cxnSpMk id="14" creationId="{CED80123-1383-9A41-AB55-8FD46348024D}"/>
          </ac:cxnSpMkLst>
        </pc:cxnChg>
      </pc:sldChg>
      <pc:sldChg chg="delSp modSp add mod">
        <pc:chgData name="Alfredo Fonseca Junior" userId="b53f08b6-e642-4ee2-a231-11cd653755d4" providerId="ADAL" clId="{4A13534B-B544-A44E-B29A-C6B9F0689448}" dt="2021-10-14T07:29:17.177" v="235" actId="20577"/>
        <pc:sldMkLst>
          <pc:docMk/>
          <pc:sldMk cId="1219054240" sldId="273"/>
        </pc:sldMkLst>
        <pc:spChg chg="mod">
          <ac:chgData name="Alfredo Fonseca Junior" userId="b53f08b6-e642-4ee2-a231-11cd653755d4" providerId="ADAL" clId="{4A13534B-B544-A44E-B29A-C6B9F0689448}" dt="2021-10-14T07:29:17.177" v="235" actId="20577"/>
          <ac:spMkLst>
            <pc:docMk/>
            <pc:sldMk cId="1219054240" sldId="273"/>
            <ac:spMk id="2" creationId="{A4AC321E-9E64-5944-9F36-E1C762BB05C6}"/>
          </ac:spMkLst>
        </pc:spChg>
        <pc:spChg chg="del">
          <ac:chgData name="Alfredo Fonseca Junior" userId="b53f08b6-e642-4ee2-a231-11cd653755d4" providerId="ADAL" clId="{4A13534B-B544-A44E-B29A-C6B9F0689448}" dt="2021-10-14T07:29:14.570" v="230" actId="478"/>
          <ac:spMkLst>
            <pc:docMk/>
            <pc:sldMk cId="1219054240" sldId="273"/>
            <ac:spMk id="3" creationId="{01E51AE1-896C-B045-BC35-3C176B489B47}"/>
          </ac:spMkLst>
        </pc:spChg>
        <pc:spChg chg="del">
          <ac:chgData name="Alfredo Fonseca Junior" userId="b53f08b6-e642-4ee2-a231-11cd653755d4" providerId="ADAL" clId="{4A13534B-B544-A44E-B29A-C6B9F0689448}" dt="2021-10-14T07:29:14.570" v="230" actId="478"/>
          <ac:spMkLst>
            <pc:docMk/>
            <pc:sldMk cId="1219054240" sldId="273"/>
            <ac:spMk id="4" creationId="{735CAA80-49DD-C745-AE07-F80C6BE6814D}"/>
          </ac:spMkLst>
        </pc:spChg>
        <pc:spChg chg="del">
          <ac:chgData name="Alfredo Fonseca Junior" userId="b53f08b6-e642-4ee2-a231-11cd653755d4" providerId="ADAL" clId="{4A13534B-B544-A44E-B29A-C6B9F0689448}" dt="2021-10-14T07:29:14.570" v="230" actId="478"/>
          <ac:spMkLst>
            <pc:docMk/>
            <pc:sldMk cId="1219054240" sldId="273"/>
            <ac:spMk id="7" creationId="{C15C280C-00B8-7C45-B9C6-CD11E010A3A0}"/>
          </ac:spMkLst>
        </pc:spChg>
        <pc:spChg chg="del">
          <ac:chgData name="Alfredo Fonseca Junior" userId="b53f08b6-e642-4ee2-a231-11cd653755d4" providerId="ADAL" clId="{4A13534B-B544-A44E-B29A-C6B9F0689448}" dt="2021-10-14T07:29:14.570" v="230" actId="478"/>
          <ac:spMkLst>
            <pc:docMk/>
            <pc:sldMk cId="1219054240" sldId="273"/>
            <ac:spMk id="8" creationId="{A12A95F2-B1C8-644E-9F8A-86D8F117B28F}"/>
          </ac:spMkLst>
        </pc:spChg>
        <pc:spChg chg="del">
          <ac:chgData name="Alfredo Fonseca Junior" userId="b53f08b6-e642-4ee2-a231-11cd653755d4" providerId="ADAL" clId="{4A13534B-B544-A44E-B29A-C6B9F0689448}" dt="2021-10-14T07:29:14.570" v="230" actId="478"/>
          <ac:spMkLst>
            <pc:docMk/>
            <pc:sldMk cId="1219054240" sldId="273"/>
            <ac:spMk id="10" creationId="{72CCE4DD-6912-A14B-8CA2-458A05B060F7}"/>
          </ac:spMkLst>
        </pc:spChg>
        <pc:spChg chg="del">
          <ac:chgData name="Alfredo Fonseca Junior" userId="b53f08b6-e642-4ee2-a231-11cd653755d4" providerId="ADAL" clId="{4A13534B-B544-A44E-B29A-C6B9F0689448}" dt="2021-10-14T07:29:14.570" v="230" actId="478"/>
          <ac:spMkLst>
            <pc:docMk/>
            <pc:sldMk cId="1219054240" sldId="273"/>
            <ac:spMk id="11" creationId="{02BD3F1E-F7F1-3241-ABCA-1F80DA151F84}"/>
          </ac:spMkLst>
        </pc:spChg>
        <pc:spChg chg="del">
          <ac:chgData name="Alfredo Fonseca Junior" userId="b53f08b6-e642-4ee2-a231-11cd653755d4" providerId="ADAL" clId="{4A13534B-B544-A44E-B29A-C6B9F0689448}" dt="2021-10-14T07:29:14.570" v="230" actId="478"/>
          <ac:spMkLst>
            <pc:docMk/>
            <pc:sldMk cId="1219054240" sldId="273"/>
            <ac:spMk id="12" creationId="{97C2279F-0004-A646-B3BB-096F9136A697}"/>
          </ac:spMkLst>
        </pc:spChg>
        <pc:picChg chg="del">
          <ac:chgData name="Alfredo Fonseca Junior" userId="b53f08b6-e642-4ee2-a231-11cd653755d4" providerId="ADAL" clId="{4A13534B-B544-A44E-B29A-C6B9F0689448}" dt="2021-10-14T07:29:14.570" v="230" actId="478"/>
          <ac:picMkLst>
            <pc:docMk/>
            <pc:sldMk cId="1219054240" sldId="273"/>
            <ac:picMk id="5" creationId="{4240F9C7-4DAB-3946-94D8-25E8071CD028}"/>
          </ac:picMkLst>
        </pc:picChg>
      </pc:sldChg>
      <pc:sldChg chg="add del">
        <pc:chgData name="Alfredo Fonseca Junior" userId="b53f08b6-e642-4ee2-a231-11cd653755d4" providerId="ADAL" clId="{4A13534B-B544-A44E-B29A-C6B9F0689448}" dt="2021-10-14T07:49:02.013" v="284" actId="2696"/>
        <pc:sldMkLst>
          <pc:docMk/>
          <pc:sldMk cId="2215281433" sldId="274"/>
        </pc:sldMkLst>
      </pc:sldChg>
      <pc:sldChg chg="modSp new mod">
        <pc:chgData name="Alfredo Fonseca Junior" userId="b53f08b6-e642-4ee2-a231-11cd653755d4" providerId="ADAL" clId="{4A13534B-B544-A44E-B29A-C6B9F0689448}" dt="2021-10-14T07:41:39.590" v="250" actId="313"/>
        <pc:sldMkLst>
          <pc:docMk/>
          <pc:sldMk cId="2110181649" sldId="275"/>
        </pc:sldMkLst>
        <pc:spChg chg="mod">
          <ac:chgData name="Alfredo Fonseca Junior" userId="b53f08b6-e642-4ee2-a231-11cd653755d4" providerId="ADAL" clId="{4A13534B-B544-A44E-B29A-C6B9F0689448}" dt="2021-10-14T07:41:32.966" v="244" actId="20577"/>
          <ac:spMkLst>
            <pc:docMk/>
            <pc:sldMk cId="2110181649" sldId="275"/>
            <ac:spMk id="2" creationId="{D0273F34-96E7-1647-B352-BD30BA2ED758}"/>
          </ac:spMkLst>
        </pc:spChg>
        <pc:spChg chg="mod">
          <ac:chgData name="Alfredo Fonseca Junior" userId="b53f08b6-e642-4ee2-a231-11cd653755d4" providerId="ADAL" clId="{4A13534B-B544-A44E-B29A-C6B9F0689448}" dt="2021-10-14T07:41:39.590" v="250" actId="313"/>
          <ac:spMkLst>
            <pc:docMk/>
            <pc:sldMk cId="2110181649" sldId="275"/>
            <ac:spMk id="3" creationId="{6A410682-7B38-3C44-8425-1487C2D73FCC}"/>
          </ac:spMkLst>
        </pc:spChg>
      </pc:sldChg>
      <pc:sldChg chg="addSp delSp modSp add mod">
        <pc:chgData name="Alfredo Fonseca Junior" userId="b53f08b6-e642-4ee2-a231-11cd653755d4" providerId="ADAL" clId="{4A13534B-B544-A44E-B29A-C6B9F0689448}" dt="2021-10-14T07:44:42.467" v="280"/>
        <pc:sldMkLst>
          <pc:docMk/>
          <pc:sldMk cId="2243412862" sldId="276"/>
        </pc:sldMkLst>
        <pc:spChg chg="mod">
          <ac:chgData name="Alfredo Fonseca Junior" userId="b53f08b6-e642-4ee2-a231-11cd653755d4" providerId="ADAL" clId="{4A13534B-B544-A44E-B29A-C6B9F0689448}" dt="2021-10-14T07:43:36.120" v="273" actId="27636"/>
          <ac:spMkLst>
            <pc:docMk/>
            <pc:sldMk cId="2243412862" sldId="276"/>
            <ac:spMk id="2" creationId="{D0273F34-96E7-1647-B352-BD30BA2ED758}"/>
          </ac:spMkLst>
        </pc:spChg>
        <pc:spChg chg="del">
          <ac:chgData name="Alfredo Fonseca Junior" userId="b53f08b6-e642-4ee2-a231-11cd653755d4" providerId="ADAL" clId="{4A13534B-B544-A44E-B29A-C6B9F0689448}" dt="2021-10-14T07:43:22.621" v="254" actId="478"/>
          <ac:spMkLst>
            <pc:docMk/>
            <pc:sldMk cId="2243412862" sldId="276"/>
            <ac:spMk id="3" creationId="{6A410682-7B38-3C44-8425-1487C2D73FCC}"/>
          </ac:spMkLst>
        </pc:spChg>
        <pc:spChg chg="add mod">
          <ac:chgData name="Alfredo Fonseca Junior" userId="b53f08b6-e642-4ee2-a231-11cd653755d4" providerId="ADAL" clId="{4A13534B-B544-A44E-B29A-C6B9F0689448}" dt="2021-10-14T07:43:22.621" v="254" actId="478"/>
          <ac:spMkLst>
            <pc:docMk/>
            <pc:sldMk cId="2243412862" sldId="276"/>
            <ac:spMk id="5" creationId="{7AA6DCFF-B573-5940-87B1-2811EEC82658}"/>
          </ac:spMkLst>
        </pc:spChg>
        <pc:spChg chg="add del mod">
          <ac:chgData name="Alfredo Fonseca Junior" userId="b53f08b6-e642-4ee2-a231-11cd653755d4" providerId="ADAL" clId="{4A13534B-B544-A44E-B29A-C6B9F0689448}" dt="2021-10-14T07:44:42.467" v="280"/>
          <ac:spMkLst>
            <pc:docMk/>
            <pc:sldMk cId="2243412862" sldId="276"/>
            <ac:spMk id="7" creationId="{056F826B-CD0E-A649-99D6-B194CFC4C9F8}"/>
          </ac:spMkLst>
        </pc:spChg>
        <pc:spChg chg="add mod">
          <ac:chgData name="Alfredo Fonseca Junior" userId="b53f08b6-e642-4ee2-a231-11cd653755d4" providerId="ADAL" clId="{4A13534B-B544-A44E-B29A-C6B9F0689448}" dt="2021-10-14T07:44:40.082" v="278" actId="1076"/>
          <ac:spMkLst>
            <pc:docMk/>
            <pc:sldMk cId="2243412862" sldId="276"/>
            <ac:spMk id="8" creationId="{EA371CCD-A583-574E-9876-837BBBB0CDEC}"/>
          </ac:spMkLst>
        </pc:spChg>
        <pc:picChg chg="add mod">
          <ac:chgData name="Alfredo Fonseca Junior" userId="b53f08b6-e642-4ee2-a231-11cd653755d4" providerId="ADAL" clId="{4A13534B-B544-A44E-B29A-C6B9F0689448}" dt="2021-10-14T07:43:38.061" v="274" actId="1076"/>
          <ac:picMkLst>
            <pc:docMk/>
            <pc:sldMk cId="2243412862" sldId="276"/>
            <ac:picMk id="6" creationId="{22CA5FB6-805B-0949-AB5D-DC9242DFE656}"/>
          </ac:picMkLst>
        </pc:picChg>
      </pc:sldChg>
      <pc:sldChg chg="modSp add mod ord">
        <pc:chgData name="Alfredo Fonseca Junior" userId="b53f08b6-e642-4ee2-a231-11cd653755d4" providerId="ADAL" clId="{4A13534B-B544-A44E-B29A-C6B9F0689448}" dt="2021-10-14T07:50:27.579" v="293" actId="20578"/>
        <pc:sldMkLst>
          <pc:docMk/>
          <pc:sldMk cId="3876281202" sldId="277"/>
        </pc:sldMkLst>
        <pc:spChg chg="mod">
          <ac:chgData name="Alfredo Fonseca Junior" userId="b53f08b6-e642-4ee2-a231-11cd653755d4" providerId="ADAL" clId="{4A13534B-B544-A44E-B29A-C6B9F0689448}" dt="2021-10-14T07:49:08.568" v="291" actId="20577"/>
          <ac:spMkLst>
            <pc:docMk/>
            <pc:sldMk cId="3876281202" sldId="277"/>
            <ac:spMk id="2" creationId="{A4AC321E-9E64-5944-9F36-E1C762BB05C6}"/>
          </ac:spMkLst>
        </pc:spChg>
      </pc:sldChg>
      <pc:sldChg chg="addSp delSp add mod">
        <pc:chgData name="Alfredo Fonseca Junior" userId="b53f08b6-e642-4ee2-a231-11cd653755d4" providerId="ADAL" clId="{4A13534B-B544-A44E-B29A-C6B9F0689448}" dt="2021-10-14T08:05:47.314" v="297" actId="478"/>
        <pc:sldMkLst>
          <pc:docMk/>
          <pc:sldMk cId="2720816416" sldId="278"/>
        </pc:sldMkLst>
        <pc:picChg chg="add">
          <ac:chgData name="Alfredo Fonseca Junior" userId="b53f08b6-e642-4ee2-a231-11cd653755d4" providerId="ADAL" clId="{4A13534B-B544-A44E-B29A-C6B9F0689448}" dt="2021-10-14T08:05:45.415" v="296"/>
          <ac:picMkLst>
            <pc:docMk/>
            <pc:sldMk cId="2720816416" sldId="278"/>
            <ac:picMk id="3" creationId="{5ECDDCBD-D6A3-F745-A31A-1D77D672B396}"/>
          </ac:picMkLst>
        </pc:picChg>
        <pc:picChg chg="del">
          <ac:chgData name="Alfredo Fonseca Junior" userId="b53f08b6-e642-4ee2-a231-11cd653755d4" providerId="ADAL" clId="{4A13534B-B544-A44E-B29A-C6B9F0689448}" dt="2021-10-14T08:05:47.314" v="297" actId="478"/>
          <ac:picMkLst>
            <pc:docMk/>
            <pc:sldMk cId="2720816416" sldId="278"/>
            <ac:picMk id="6" creationId="{22CA5FB6-805B-0949-AB5D-DC9242DFE6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CD50-F3A9-BF45-8636-FD931DAA6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6FAD7-47A3-F24D-97C0-CDCD8EB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0E9EF-1514-C942-837E-D77D7E4E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CBBA3-0936-F646-88D1-1ECDB365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2D1FC-F123-5A45-803F-5E8486E8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0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667D-79A7-CD47-95F4-265B8145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150DB-7092-C541-B5AB-6C6293A02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CF8E2-E97F-3E49-85B5-FDE87456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5E0E6-68D4-504E-95C4-75C2F22D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1CD78-410D-1F43-961F-E0446D40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1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03B06E-6395-AF43-A9A0-E0585C495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5CA73-F7A2-B446-95BB-DB940B26A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B4FF3-949B-FD40-92A0-2D88DF28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CEA1-6C7F-324B-95E9-8C622101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45F8C-28A6-C940-A95F-DA736D96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F6D7-C6AA-CB4D-9D59-5C967C50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0FAD2-5BCB-C44F-9F0F-048B010E0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1FF95-4FC7-E549-9DA5-8C6A22F5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49EBF-5EE3-8447-ADA3-47928093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33FAE-41FD-094F-9928-A7132DEE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D52A-35C0-9B4A-A42C-8B42B6E2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585F5-3481-EB49-9CD9-DD757A5A7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223B7-3696-5E46-B317-E81DBA1A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29FD4-E6D4-1C4E-AB0A-F80C7AA5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5FAF4-1473-0649-9ADF-0DFF9201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3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DC20-2E85-AD4F-A0CE-6173BE69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17523-3ABF-F148-AC81-B156DDD9F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ACE14-5E69-5D43-8D34-16D20DC16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AF5FB-99D3-814B-9A17-EAAEE2B7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A9D0-D979-B741-8D53-EED06007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E276D-AEC7-1641-BA1F-4FAD4495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2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2469-BABF-BC43-BA05-D02D1674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B8CFA-4E7A-494E-94A1-A157C33BA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A04BC-9A31-CF4E-A41A-96552009B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9D5D0-7825-C340-869C-42661A002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0FADC-1689-D543-A130-D5ADCCE2D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C7168-6F8E-D243-B5E0-045D0589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1CC0A-8331-1643-ABD5-6B9F137C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F7ABD-8557-2A42-A190-6DA0357D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4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8080-5C75-034F-9809-9FCFCCEC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CC6B2-ECDF-6143-B6E7-45E3C97A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8EB71-1A0D-8546-99CD-554BAD35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F0B31-86AC-A241-8479-D3C7D206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3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47DC4-EE79-9A47-B8EB-0EBCEBDE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5CE40-EC27-DC45-9EEA-E4B338D2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401C4-BB63-8E4B-B117-7DC5A2E2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0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5654-5189-B94D-9315-6D0614B1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0632A-2F86-3A49-A7B2-5FD6D3CD6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BC681-0D67-E447-949F-510965144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B03E6-93D0-4A4A-A56C-4CD1A102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0957-070C-404E-B28B-E6E6843A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42164-1541-E44C-8890-AA9E7EC6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2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4AE7-3E34-5D4D-8713-430F9002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AAA5-A73A-A14E-90F1-13BAACA6C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DB98A-2FC9-C84A-B76A-2E1BFC35E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DFA0B-176E-0840-B4BB-690ACD8C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CECAD-3787-314D-8BD7-2979C794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393A0-8160-4442-A731-EE6FD66C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5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E590E-4095-0E4C-98BC-CCD7B9B5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0D918-495F-494C-8D2E-DEA36E306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A1F43-B94A-6345-919F-D4239ABE3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5150-443F-D94D-99D0-C6F2787F22E3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9AB47-4BDC-1A4B-A9F1-5CD9D67DF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A087-48FE-2B40-82B2-A31525C21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1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supervised_learning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1D991-1E30-2C41-A7A0-BC721AAB3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Machine Learning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45243-AA5B-9F48-B749-693683EA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Alfredo Fonseca Junior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639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44"/>
            <a:ext cx="10515600" cy="108613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GB" dirty="0"/>
              <a:t>House Pricing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3" y="2863599"/>
            <a:ext cx="6527800" cy="3733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5C280C-00B8-7C45-B9C6-CD11E010A3A0}"/>
              </a:ext>
            </a:extLst>
          </p:cNvPr>
          <p:cNvSpPr/>
          <p:nvPr/>
        </p:nvSpPr>
        <p:spPr>
          <a:xfrm>
            <a:off x="1168808" y="3873850"/>
            <a:ext cx="1927654" cy="226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2 Rooms</a:t>
            </a:r>
          </a:p>
          <a:p>
            <a:pPr algn="ctr"/>
            <a:r>
              <a:rPr lang="en-US" dirty="0"/>
              <a:t>* Dublin 8</a:t>
            </a:r>
          </a:p>
          <a:p>
            <a:pPr algn="ctr"/>
            <a:r>
              <a:rPr lang="en-US" dirty="0"/>
              <a:t>* 75 square meters area</a:t>
            </a:r>
          </a:p>
          <a:p>
            <a:pPr algn="ctr"/>
            <a:r>
              <a:rPr lang="en-US" dirty="0"/>
              <a:t>* New building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CCE4DD-6912-A14B-8CA2-458A05B060F7}"/>
              </a:ext>
            </a:extLst>
          </p:cNvPr>
          <p:cNvSpPr/>
          <p:nvPr/>
        </p:nvSpPr>
        <p:spPr>
          <a:xfrm>
            <a:off x="7934004" y="4466974"/>
            <a:ext cx="1927654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Value</a:t>
            </a:r>
          </a:p>
          <a:p>
            <a:pPr algn="ctr"/>
            <a:r>
              <a:rPr lang="en-US" dirty="0"/>
              <a:t>300,000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AE19B-89B7-094C-ADA5-944C8218B785}"/>
              </a:ext>
            </a:extLst>
          </p:cNvPr>
          <p:cNvSpPr/>
          <p:nvPr/>
        </p:nvSpPr>
        <p:spPr>
          <a:xfrm>
            <a:off x="926757" y="1779159"/>
            <a:ext cx="2557848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2279F-0004-A646-B3BB-096F9136A697}"/>
              </a:ext>
            </a:extLst>
          </p:cNvPr>
          <p:cNvSpPr/>
          <p:nvPr/>
        </p:nvSpPr>
        <p:spPr>
          <a:xfrm>
            <a:off x="4817076" y="3902215"/>
            <a:ext cx="1278924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24E0AC-2E88-7440-9926-CDDFBDCA674B}"/>
              </a:ext>
            </a:extLst>
          </p:cNvPr>
          <p:cNvSpPr/>
          <p:nvPr/>
        </p:nvSpPr>
        <p:spPr>
          <a:xfrm>
            <a:off x="4817076" y="1802396"/>
            <a:ext cx="1278924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0D9F3E-E2AC-2B45-8912-6553BB3D7182}"/>
              </a:ext>
            </a:extLst>
          </p:cNvPr>
          <p:cNvCxnSpPr/>
          <p:nvPr/>
        </p:nvCxnSpPr>
        <p:spPr>
          <a:xfrm>
            <a:off x="3657600" y="2061887"/>
            <a:ext cx="96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D80123-1383-9A41-AB55-8FD46348024D}"/>
              </a:ext>
            </a:extLst>
          </p:cNvPr>
          <p:cNvCxnSpPr>
            <a:cxnSpLocks/>
          </p:cNvCxnSpPr>
          <p:nvPr/>
        </p:nvCxnSpPr>
        <p:spPr>
          <a:xfrm>
            <a:off x="5456538" y="2348520"/>
            <a:ext cx="0" cy="152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95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128FDB-6B8A-2341-8AAB-CE42FB2C6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962006"/>
            <a:ext cx="5867400" cy="27432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6682071-CEB2-AD4B-9045-DE79132A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7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419EA8-2C86-0747-A576-2E5BD12F50C1}"/>
              </a:ext>
            </a:extLst>
          </p:cNvPr>
          <p:cNvSpPr/>
          <p:nvPr/>
        </p:nvSpPr>
        <p:spPr>
          <a:xfrm>
            <a:off x="4831492" y="3262184"/>
            <a:ext cx="1264508" cy="6919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D6967E-0479-E848-831D-C19705091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98" y="528938"/>
            <a:ext cx="11032066" cy="536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7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4BD3-81F9-EA42-A663-CD01BA60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BBC5D-9D83-8C4B-9BBA-5CA2823F0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74" y="2434281"/>
            <a:ext cx="89789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88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4BD3-81F9-EA42-A663-CD01BA60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B1AA06-3F58-5247-980A-C080D0BDC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48" y="1943608"/>
            <a:ext cx="4978400" cy="355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D33A82-D993-7F4A-BD5A-F6A7CA96A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711" y="1709223"/>
            <a:ext cx="3553441" cy="3928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CAC8FC-CA01-8546-8D38-BBDEA1A50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248" y="1709223"/>
            <a:ext cx="30988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96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44"/>
            <a:ext cx="10515600" cy="108613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GB" dirty="0"/>
              <a:t>Flowers Classification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3" y="2863599"/>
            <a:ext cx="6527800" cy="3733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5C280C-00B8-7C45-B9C6-CD11E010A3A0}"/>
              </a:ext>
            </a:extLst>
          </p:cNvPr>
          <p:cNvSpPr/>
          <p:nvPr/>
        </p:nvSpPr>
        <p:spPr>
          <a:xfrm>
            <a:off x="947928" y="3596766"/>
            <a:ext cx="2258262" cy="226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sepal length in cm </a:t>
            </a:r>
          </a:p>
          <a:p>
            <a:pPr algn="ctr"/>
            <a:r>
              <a:rPr lang="en-US" dirty="0"/>
              <a:t>* sepal width in cm </a:t>
            </a:r>
          </a:p>
          <a:p>
            <a:pPr algn="ctr"/>
            <a:r>
              <a:rPr lang="en-US" dirty="0"/>
              <a:t>* petal length in cm </a:t>
            </a:r>
          </a:p>
          <a:p>
            <a:pPr algn="ctr"/>
            <a:r>
              <a:rPr lang="en-US" dirty="0"/>
              <a:t>* petal width in cm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CCE4DD-6912-A14B-8CA2-458A05B060F7}"/>
              </a:ext>
            </a:extLst>
          </p:cNvPr>
          <p:cNvSpPr/>
          <p:nvPr/>
        </p:nvSpPr>
        <p:spPr>
          <a:xfrm>
            <a:off x="7934004" y="3429000"/>
            <a:ext cx="1927654" cy="226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class: </a:t>
            </a:r>
          </a:p>
          <a:p>
            <a:pPr algn="ctr"/>
            <a:r>
              <a:rPr lang="en-US" dirty="0"/>
              <a:t>* Iris-</a:t>
            </a:r>
            <a:r>
              <a:rPr lang="en-US" dirty="0" err="1"/>
              <a:t>Setosa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* Iris-</a:t>
            </a:r>
            <a:r>
              <a:rPr lang="en-US" dirty="0" err="1"/>
              <a:t>Versicolour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* Iris-Virginica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2279F-0004-A646-B3BB-096F9136A697}"/>
              </a:ext>
            </a:extLst>
          </p:cNvPr>
          <p:cNvSpPr/>
          <p:nvPr/>
        </p:nvSpPr>
        <p:spPr>
          <a:xfrm>
            <a:off x="4817076" y="3902215"/>
            <a:ext cx="1278924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</p:spTree>
    <p:extLst>
      <p:ext uri="{BB962C8B-B14F-4D97-AF65-F5344CB8AC3E}">
        <p14:creationId xmlns:p14="http://schemas.microsoft.com/office/powerpoint/2010/main" val="2581906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44"/>
            <a:ext cx="10515600" cy="108613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GB" dirty="0"/>
              <a:t>Flowers Classification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3" y="2863599"/>
            <a:ext cx="6527800" cy="3733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5C280C-00B8-7C45-B9C6-CD11E010A3A0}"/>
              </a:ext>
            </a:extLst>
          </p:cNvPr>
          <p:cNvSpPr/>
          <p:nvPr/>
        </p:nvSpPr>
        <p:spPr>
          <a:xfrm>
            <a:off x="947928" y="3596766"/>
            <a:ext cx="2258262" cy="226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sepal length in cm </a:t>
            </a:r>
          </a:p>
          <a:p>
            <a:pPr algn="ctr"/>
            <a:r>
              <a:rPr lang="en-US" dirty="0"/>
              <a:t>* sepal width in cm </a:t>
            </a:r>
          </a:p>
          <a:p>
            <a:pPr algn="ctr"/>
            <a:r>
              <a:rPr lang="en-US" dirty="0"/>
              <a:t>* petal length in cm </a:t>
            </a:r>
          </a:p>
          <a:p>
            <a:pPr algn="ctr"/>
            <a:r>
              <a:rPr lang="en-US" dirty="0"/>
              <a:t>* petal width in cm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CCE4DD-6912-A14B-8CA2-458A05B060F7}"/>
              </a:ext>
            </a:extLst>
          </p:cNvPr>
          <p:cNvSpPr/>
          <p:nvPr/>
        </p:nvSpPr>
        <p:spPr>
          <a:xfrm>
            <a:off x="7934004" y="3429000"/>
            <a:ext cx="1927654" cy="226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class: </a:t>
            </a:r>
          </a:p>
          <a:p>
            <a:pPr algn="ctr"/>
            <a:r>
              <a:rPr lang="en-US" dirty="0"/>
              <a:t>* Iris-</a:t>
            </a:r>
            <a:r>
              <a:rPr lang="en-US" dirty="0" err="1"/>
              <a:t>Setosa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* Iris-</a:t>
            </a:r>
            <a:r>
              <a:rPr lang="en-US" dirty="0" err="1"/>
              <a:t>Versicolour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* Iris-Virginica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2279F-0004-A646-B3BB-096F9136A697}"/>
              </a:ext>
            </a:extLst>
          </p:cNvPr>
          <p:cNvSpPr/>
          <p:nvPr/>
        </p:nvSpPr>
        <p:spPr>
          <a:xfrm>
            <a:off x="4817076" y="3902215"/>
            <a:ext cx="1278924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51AE1-896C-B045-BC35-3C176B489B47}"/>
              </a:ext>
            </a:extLst>
          </p:cNvPr>
          <p:cNvSpPr txBox="1"/>
          <p:nvPr/>
        </p:nvSpPr>
        <p:spPr>
          <a:xfrm>
            <a:off x="947928" y="1950720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: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A95F2-B1C8-644E-9F8A-86D8F117B28F}"/>
              </a:ext>
            </a:extLst>
          </p:cNvPr>
          <p:cNvSpPr txBox="1"/>
          <p:nvPr/>
        </p:nvSpPr>
        <p:spPr>
          <a:xfrm>
            <a:off x="8171688" y="1896421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: y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735CAA80-49DD-C745-AE07-F80C6BE6814D}"/>
              </a:ext>
            </a:extLst>
          </p:cNvPr>
          <p:cNvSpPr/>
          <p:nvPr/>
        </p:nvSpPr>
        <p:spPr>
          <a:xfrm>
            <a:off x="1438656" y="2560320"/>
            <a:ext cx="638403" cy="700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02BD3F1E-F7F1-3241-ABCA-1F80DA151F84}"/>
              </a:ext>
            </a:extLst>
          </p:cNvPr>
          <p:cNvSpPr/>
          <p:nvPr/>
        </p:nvSpPr>
        <p:spPr>
          <a:xfrm>
            <a:off x="8324807" y="2469424"/>
            <a:ext cx="638403" cy="700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69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44"/>
            <a:ext cx="10515600" cy="108613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GB" dirty="0"/>
              <a:t>Flowers Classification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54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3F34-96E7-1647-B352-BD30BA2ED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Unsupervised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10682-7B38-3C44-8425-1487C2D73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”Unsupervised learning is a type of machine learning in which the algorithm is not provided with any pre-assigned labels or scores for the training data. As a result, unsupervised learning algorithms must first self-discover any naturally occurring patterns in that training data set.” </a:t>
            </a:r>
            <a:r>
              <a:rPr lang="en-IE" dirty="0">
                <a:hlinkClick r:id="rId2"/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81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3F34-96E7-1647-B352-BD30BA2ED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1299"/>
            <a:ext cx="9144000" cy="944949"/>
          </a:xfrm>
        </p:spPr>
        <p:txBody>
          <a:bodyPr>
            <a:normAutofit/>
          </a:bodyPr>
          <a:lstStyle/>
          <a:p>
            <a:r>
              <a:rPr lang="en-IE" dirty="0"/>
              <a:t>Google Photos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AA6DCFF-B573-5940-87B1-2811EEC82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CA5FB6-805B-0949-AB5D-DC9242DFE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377950"/>
            <a:ext cx="9093200" cy="5016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371CCD-A583-574E-9876-837BBBB0CDEC}"/>
              </a:ext>
            </a:extLst>
          </p:cNvPr>
          <p:cNvSpPr txBox="1"/>
          <p:nvPr/>
        </p:nvSpPr>
        <p:spPr>
          <a:xfrm>
            <a:off x="4497860" y="1045559"/>
            <a:ext cx="344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photos.google.com</a:t>
            </a:r>
            <a:r>
              <a:rPr lang="en-US" dirty="0"/>
              <a:t>/people</a:t>
            </a:r>
          </a:p>
        </p:txBody>
      </p:sp>
    </p:spTree>
    <p:extLst>
      <p:ext uri="{BB962C8B-B14F-4D97-AF65-F5344CB8AC3E}">
        <p14:creationId xmlns:p14="http://schemas.microsoft.com/office/powerpoint/2010/main" val="224341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249F-A418-4545-9745-15FDBAEC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(Math)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5958-5724-4448-9901-0D69FE575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Functions are entities that assign unique outputs to given inputs</a:t>
            </a:r>
          </a:p>
          <a:p>
            <a:r>
              <a:rPr lang="en-IE" dirty="0"/>
              <a:t>E.g.:  Linear function :</a:t>
            </a:r>
          </a:p>
          <a:p>
            <a:pPr marL="0" indent="0">
              <a:buNone/>
            </a:pPr>
            <a:r>
              <a:rPr lang="en-IE" dirty="0"/>
              <a:t>f(x) = 2x</a:t>
            </a:r>
          </a:p>
          <a:p>
            <a:pPr marL="0" indent="0">
              <a:buNone/>
            </a:pPr>
            <a:r>
              <a:rPr lang="en-IE" dirty="0"/>
              <a:t>Template = </a:t>
            </a:r>
            <a:r>
              <a:rPr lang="en-IE" dirty="0" err="1"/>
              <a:t>ax</a:t>
            </a:r>
            <a:r>
              <a:rPr lang="en-IE" dirty="0"/>
              <a:t> + 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F0B51-1B73-6C42-B81F-2EBBAE9C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335" y="2258436"/>
            <a:ext cx="4193060" cy="423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68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3F34-96E7-1647-B352-BD30BA2ED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1299"/>
            <a:ext cx="9144000" cy="944949"/>
          </a:xfrm>
        </p:spPr>
        <p:txBody>
          <a:bodyPr>
            <a:normAutofit/>
          </a:bodyPr>
          <a:lstStyle/>
          <a:p>
            <a:r>
              <a:rPr lang="en-IE" dirty="0"/>
              <a:t>Google Photos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AA6DCFF-B573-5940-87B1-2811EEC82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71CCD-A583-574E-9876-837BBBB0CDEC}"/>
              </a:ext>
            </a:extLst>
          </p:cNvPr>
          <p:cNvSpPr txBox="1"/>
          <p:nvPr/>
        </p:nvSpPr>
        <p:spPr>
          <a:xfrm>
            <a:off x="4497860" y="1045559"/>
            <a:ext cx="344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photos.google.com</a:t>
            </a:r>
            <a:r>
              <a:rPr lang="en-US" dirty="0"/>
              <a:t>/people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CDDCBD-D6A3-F745-A31A-1D77D672B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6937"/>
            <a:ext cx="121920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16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44"/>
            <a:ext cx="10515600" cy="108613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GB" dirty="0" err="1"/>
              <a:t>Pokemon</a:t>
            </a:r>
            <a:r>
              <a:rPr lang="en-GB" dirty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81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4BD3-81F9-EA42-A663-CD01BA60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3362F-0018-B349-8082-3DCE28774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36" y="4007296"/>
            <a:ext cx="6333241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7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BC19-A980-BC47-BE15-24E31EA6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Computation:</a:t>
            </a:r>
            <a:br>
              <a:rPr lang="en-US" dirty="0"/>
            </a:br>
            <a:r>
              <a:rPr lang="en-US" dirty="0"/>
              <a:t>Input -&gt; Processing -&gt;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1AACD5-50F3-8846-AB68-15D6190C7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371" y="2237710"/>
            <a:ext cx="6007100" cy="3403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2328D821-0C9E-5249-A563-E0E44E6BAA52}"/>
              </a:ext>
            </a:extLst>
          </p:cNvPr>
          <p:cNvSpPr/>
          <p:nvPr/>
        </p:nvSpPr>
        <p:spPr>
          <a:xfrm>
            <a:off x="2590715" y="3605877"/>
            <a:ext cx="738145" cy="6672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>
            <a:extLst>
              <a:ext uri="{FF2B5EF4-FFF2-40B4-BE49-F238E27FC236}">
                <a16:creationId xmlns:a16="http://schemas.microsoft.com/office/drawing/2014/main" id="{341BF701-753E-224B-B18D-B6CC346E56AA}"/>
              </a:ext>
            </a:extLst>
          </p:cNvPr>
          <p:cNvSpPr/>
          <p:nvPr/>
        </p:nvSpPr>
        <p:spPr>
          <a:xfrm>
            <a:off x="7952774" y="3429000"/>
            <a:ext cx="738145" cy="6672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E1A6B2ED-AAFD-544F-910A-3E4D61D9882B}"/>
              </a:ext>
            </a:extLst>
          </p:cNvPr>
          <p:cNvSpPr/>
          <p:nvPr/>
        </p:nvSpPr>
        <p:spPr>
          <a:xfrm>
            <a:off x="7952774" y="4201522"/>
            <a:ext cx="738145" cy="6672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1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: one fifth (20%) of taxes to the King</a:t>
            </a:r>
          </a:p>
        </p:txBody>
      </p:sp>
      <p:pic>
        <p:nvPicPr>
          <p:cNvPr id="1030" name="Picture 6" descr="Cartoon king holding a golden scepter - 42505485">
            <a:extLst>
              <a:ext uri="{FF2B5EF4-FFF2-40B4-BE49-F238E27FC236}">
                <a16:creationId xmlns:a16="http://schemas.microsoft.com/office/drawing/2014/main" id="{52B11E6B-D801-6241-908B-1305423FC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530" y="3429000"/>
            <a:ext cx="2883028" cy="319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333" y="1825625"/>
            <a:ext cx="6527800" cy="3733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13A998-21C9-CD44-B27D-955D0631CD7D}"/>
              </a:ext>
            </a:extLst>
          </p:cNvPr>
          <p:cNvSpPr/>
          <p:nvPr/>
        </p:nvSpPr>
        <p:spPr>
          <a:xfrm>
            <a:off x="1168808" y="3429000"/>
            <a:ext cx="1927654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50 -&gt;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A9D359-3EA0-2F4F-A66B-93FA5FD6253B}"/>
              </a:ext>
            </a:extLst>
          </p:cNvPr>
          <p:cNvSpPr/>
          <p:nvPr/>
        </p:nvSpPr>
        <p:spPr>
          <a:xfrm>
            <a:off x="4682245" y="2835875"/>
            <a:ext cx="1323139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Divide By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99BE3-94FA-214B-A19A-92C01E4629BA}"/>
              </a:ext>
            </a:extLst>
          </p:cNvPr>
          <p:cNvSpPr/>
          <p:nvPr/>
        </p:nvSpPr>
        <p:spPr>
          <a:xfrm>
            <a:off x="7934004" y="3429000"/>
            <a:ext cx="1927654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-&gt; 10</a:t>
            </a:r>
          </a:p>
        </p:txBody>
      </p:sp>
    </p:spTree>
    <p:extLst>
      <p:ext uri="{BB962C8B-B14F-4D97-AF65-F5344CB8AC3E}">
        <p14:creationId xmlns:p14="http://schemas.microsoft.com/office/powerpoint/2010/main" val="71865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516"/>
            <a:ext cx="10515600" cy="14605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E.g. : </a:t>
            </a:r>
            <a:r>
              <a:rPr lang="en-IE" dirty="0"/>
              <a:t>BMR or </a:t>
            </a:r>
            <a:r>
              <a:rPr lang="en-IE" b="1" dirty="0"/>
              <a:t>B</a:t>
            </a:r>
            <a:r>
              <a:rPr lang="en-IE" dirty="0"/>
              <a:t>asal </a:t>
            </a:r>
            <a:r>
              <a:rPr lang="en-IE" b="1" dirty="0"/>
              <a:t>M</a:t>
            </a:r>
            <a:r>
              <a:rPr lang="en-IE" dirty="0"/>
              <a:t>etabolic </a:t>
            </a:r>
            <a:r>
              <a:rPr lang="en-IE" b="1" dirty="0"/>
              <a:t>R</a:t>
            </a:r>
            <a:r>
              <a:rPr lang="en-IE" dirty="0"/>
              <a:t>ate, is the number of calories you burn when your body is at rest.</a:t>
            </a:r>
            <a:br>
              <a:rPr lang="en-IE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3" y="1825625"/>
            <a:ext cx="6527800" cy="373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81351E-E0F8-9143-9813-2364DCB85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392" y="1558454"/>
            <a:ext cx="8032275" cy="132556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99867A-3063-054F-994E-48BDE5F1E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35" y="3973985"/>
            <a:ext cx="5161465" cy="2892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31E249-A1CE-F44A-BC12-16815E0B9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42" y="3170282"/>
            <a:ext cx="2781300" cy="20828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D930C9A-0D57-104D-A6C1-8B209675E964}"/>
              </a:ext>
            </a:extLst>
          </p:cNvPr>
          <p:cNvSpPr/>
          <p:nvPr/>
        </p:nvSpPr>
        <p:spPr>
          <a:xfrm>
            <a:off x="7120128" y="4706112"/>
            <a:ext cx="2401824" cy="1011936"/>
          </a:xfrm>
          <a:prstGeom prst="ellipse">
            <a:avLst/>
          </a:prstGeom>
          <a:noFill/>
          <a:ln w="857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516"/>
            <a:ext cx="10515600" cy="14605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GB" dirty="0"/>
              <a:t>Average Acceleration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3" y="1825625"/>
            <a:ext cx="6527800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C92896-52D7-3146-991D-91D4B6DAB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833" y="2159000"/>
            <a:ext cx="3860800" cy="1270000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C55FAA-5B33-2E49-BA51-9B3B71825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583" y="3307664"/>
            <a:ext cx="1968500" cy="1206500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3B2039-7B59-1549-A0E5-7D89D7E76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827" y="3444875"/>
            <a:ext cx="2540000" cy="495300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8350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44"/>
            <a:ext cx="10515600" cy="108613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GB" dirty="0"/>
              <a:t>House Pricing ??? What’s the function ???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3" y="1825625"/>
            <a:ext cx="6527800" cy="3733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5C280C-00B8-7C45-B9C6-CD11E010A3A0}"/>
              </a:ext>
            </a:extLst>
          </p:cNvPr>
          <p:cNvSpPr/>
          <p:nvPr/>
        </p:nvSpPr>
        <p:spPr>
          <a:xfrm>
            <a:off x="1168808" y="2835876"/>
            <a:ext cx="1927654" cy="226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3 Rooms</a:t>
            </a:r>
          </a:p>
          <a:p>
            <a:pPr algn="ctr"/>
            <a:r>
              <a:rPr lang="en-US" dirty="0"/>
              <a:t>* Dublin 4</a:t>
            </a:r>
          </a:p>
          <a:p>
            <a:pPr algn="ctr"/>
            <a:r>
              <a:rPr lang="en-US" dirty="0"/>
              <a:t>* 70 square meters area</a:t>
            </a:r>
          </a:p>
          <a:p>
            <a:pPr algn="ctr"/>
            <a:r>
              <a:rPr lang="en-US" dirty="0"/>
              <a:t>* New building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3DBEE5-2A11-C940-9212-55D8228AD571}"/>
              </a:ext>
            </a:extLst>
          </p:cNvPr>
          <p:cNvSpPr/>
          <p:nvPr/>
        </p:nvSpPr>
        <p:spPr>
          <a:xfrm>
            <a:off x="4682245" y="2835875"/>
            <a:ext cx="1323139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?????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CCE4DD-6912-A14B-8CA2-458A05B060F7}"/>
              </a:ext>
            </a:extLst>
          </p:cNvPr>
          <p:cNvSpPr/>
          <p:nvPr/>
        </p:nvSpPr>
        <p:spPr>
          <a:xfrm>
            <a:off x="7934004" y="3429000"/>
            <a:ext cx="1927654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400,000</a:t>
            </a:r>
          </a:p>
        </p:txBody>
      </p:sp>
    </p:spTree>
    <p:extLst>
      <p:ext uri="{BB962C8B-B14F-4D97-AF65-F5344CB8AC3E}">
        <p14:creationId xmlns:p14="http://schemas.microsoft.com/office/powerpoint/2010/main" val="60001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B0CD-BFED-3E4E-BB64-0B0D92E2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AA9E6-79DB-0046-864E-F8EB6CBE1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Machine learning algorithms build a model based on sample data, known as "training data", in order to make predictions or </a:t>
            </a:r>
            <a:r>
              <a:rPr lang="en-US" dirty="0">
                <a:highlight>
                  <a:srgbClr val="FFFF00"/>
                </a:highlight>
              </a:rPr>
              <a:t>decisions without being explicitly programmed to do so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9BE5B-9550-ED4C-BD24-445F6A6DE226}"/>
              </a:ext>
            </a:extLst>
          </p:cNvPr>
          <p:cNvSpPr txBox="1"/>
          <p:nvPr/>
        </p:nvSpPr>
        <p:spPr>
          <a:xfrm>
            <a:off x="5918886" y="6314303"/>
            <a:ext cx="543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Machine_learning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4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44"/>
            <a:ext cx="10515600" cy="108613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GB" dirty="0"/>
              <a:t>House Pricing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AE19B-89B7-094C-ADA5-944C8218B785}"/>
              </a:ext>
            </a:extLst>
          </p:cNvPr>
          <p:cNvSpPr/>
          <p:nvPr/>
        </p:nvSpPr>
        <p:spPr>
          <a:xfrm>
            <a:off x="926757" y="1779159"/>
            <a:ext cx="2557848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24E0AC-2E88-7440-9926-CDDFBDCA674B}"/>
              </a:ext>
            </a:extLst>
          </p:cNvPr>
          <p:cNvSpPr/>
          <p:nvPr/>
        </p:nvSpPr>
        <p:spPr>
          <a:xfrm>
            <a:off x="4817076" y="1802396"/>
            <a:ext cx="1278924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0D9F3E-E2AC-2B45-8912-6553BB3D7182}"/>
              </a:ext>
            </a:extLst>
          </p:cNvPr>
          <p:cNvCxnSpPr/>
          <p:nvPr/>
        </p:nvCxnSpPr>
        <p:spPr>
          <a:xfrm>
            <a:off x="3657600" y="2061887"/>
            <a:ext cx="96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59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360</Words>
  <Application>Microsoft Macintosh PowerPoint</Application>
  <PresentationFormat>Widescreen</PresentationFormat>
  <Paragraphs>70</Paragraphs>
  <Slides>22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Machine Learning Intro</vt:lpstr>
      <vt:lpstr>Function (Math)</vt:lpstr>
      <vt:lpstr>Classic Computation: Input -&gt; Processing -&gt; Output</vt:lpstr>
      <vt:lpstr>E.g. : one fifth (20%) of taxes to the King</vt:lpstr>
      <vt:lpstr> E.g. : BMR or Basal Metabolic Rate, is the number of calories you burn when your body is at rest. </vt:lpstr>
      <vt:lpstr> Average Acceleration</vt:lpstr>
      <vt:lpstr> House Pricing ??? What’s the function ???</vt:lpstr>
      <vt:lpstr>Machine Learning</vt:lpstr>
      <vt:lpstr> House Pricing </vt:lpstr>
      <vt:lpstr> House Pricing </vt:lpstr>
      <vt:lpstr>PowerPoint Presentation</vt:lpstr>
      <vt:lpstr>PowerPoint Presentation</vt:lpstr>
      <vt:lpstr>Supervised Learning</vt:lpstr>
      <vt:lpstr>Iris</vt:lpstr>
      <vt:lpstr> Flowers Classification</vt:lpstr>
      <vt:lpstr> Flowers Classification</vt:lpstr>
      <vt:lpstr> Flowers Classification Demo</vt:lpstr>
      <vt:lpstr>Unsupervised Learning</vt:lpstr>
      <vt:lpstr>Google Photos</vt:lpstr>
      <vt:lpstr>Google Photos</vt:lpstr>
      <vt:lpstr> Pokemon Demo</vt:lpstr>
      <vt:lpstr>Square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Alfredo Fonseca Junior</dc:creator>
  <cp:lastModifiedBy>Alfredo Fonseca Junior</cp:lastModifiedBy>
  <cp:revision>4</cp:revision>
  <dcterms:created xsi:type="dcterms:W3CDTF">2021-09-29T13:13:17Z</dcterms:created>
  <dcterms:modified xsi:type="dcterms:W3CDTF">2021-10-14T08:05:59Z</dcterms:modified>
</cp:coreProperties>
</file>