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1" r:id="rId8"/>
    <p:sldId id="265" r:id="rId9"/>
    <p:sldId id="263" r:id="rId10"/>
    <p:sldId id="262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129"/>
    <a:srgbClr val="C8B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DBCB-5013-43CF-A1A1-BDD11FDCA70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31B7-FF31-4958-9972-6C0A2435D9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01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DBCB-5013-43CF-A1A1-BDD11FDCA70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31B7-FF31-4958-9972-6C0A2435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6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DBCB-5013-43CF-A1A1-BDD11FDCA70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31B7-FF31-4958-9972-6C0A2435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7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DBCB-5013-43CF-A1A1-BDD11FDCA70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31B7-FF31-4958-9972-6C0A2435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5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DBCB-5013-43CF-A1A1-BDD11FDCA70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31B7-FF31-4958-9972-6C0A2435D9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87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DBCB-5013-43CF-A1A1-BDD11FDCA70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31B7-FF31-4958-9972-6C0A2435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DBCB-5013-43CF-A1A1-BDD11FDCA70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31B7-FF31-4958-9972-6C0A2435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6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DBCB-5013-43CF-A1A1-BDD11FDCA70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31B7-FF31-4958-9972-6C0A2435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DBCB-5013-43CF-A1A1-BDD11FDCA70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31B7-FF31-4958-9972-6C0A2435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8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21DBCB-5013-43CF-A1A1-BDD11FDCA70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0A31B7-FF31-4958-9972-6C0A2435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5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21DBCB-5013-43CF-A1A1-BDD11FDCA70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0A31B7-FF31-4958-9972-6C0A2435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21DBCB-5013-43CF-A1A1-BDD11FDCA70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0A31B7-FF31-4958-9972-6C0A2435D9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239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C0CDD34-455E-4188-B6E6-C57A40E43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A56A1B-DB74-41DA-B78B-0C762EE7B6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0E089E-E773-40BF-B966-E1B54156C3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1C2058-47F2-4937-AFC4-04B58EC1A03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E23DE7A-789A-48B3-B592-F918D30F97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81169"/>
            <a:ext cx="6912217" cy="43719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E5EDEF-BF1A-4633-8276-1EA5EA85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en-US" sz="5600" dirty="0"/>
              <a:t>Osprey-Hackers:</a:t>
            </a:r>
            <a:br>
              <a:rPr lang="en-US" sz="6600" dirty="0"/>
            </a:br>
            <a:r>
              <a:rPr lang="en-US" sz="7600" dirty="0"/>
              <a:t>Ember System</a:t>
            </a:r>
          </a:p>
        </p:txBody>
      </p:sp>
    </p:spTree>
    <p:extLst>
      <p:ext uri="{BB962C8B-B14F-4D97-AF65-F5344CB8AC3E}">
        <p14:creationId xmlns:p14="http://schemas.microsoft.com/office/powerpoint/2010/main" val="28751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167DF5-6658-43DA-9CE6-DF76D0C3D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2"/>
            <a:ext cx="12192000" cy="681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8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DDCC-BE54-4C7A-BA51-549FA4C7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Ember is Necessary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FBE9-0D74-4E9B-B855-999D00432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Connects building information with firefighter crew in real-time</a:t>
            </a:r>
          </a:p>
          <a:p>
            <a:r>
              <a:rPr lang="en-US" sz="2500" dirty="0"/>
              <a:t>Gives information to firefighters and managers</a:t>
            </a:r>
          </a:p>
          <a:p>
            <a:r>
              <a:rPr lang="en-US" sz="2500" dirty="0"/>
              <a:t>Allows firefighters to have maximum preparation</a:t>
            </a:r>
          </a:p>
        </p:txBody>
      </p:sp>
    </p:spTree>
    <p:extLst>
      <p:ext uri="{BB962C8B-B14F-4D97-AF65-F5344CB8AC3E}">
        <p14:creationId xmlns:p14="http://schemas.microsoft.com/office/powerpoint/2010/main" val="15536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4E1D-883E-42C6-88BF-36F389FA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A8E7-4504-4530-8843-2A06FE873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3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3365-C26A-412A-9165-2364B4A5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8D6E-0846-4A63-8278-2E0D00EC3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Every 7 minutes 43 seconds, a firefighter is injured</a:t>
            </a:r>
          </a:p>
          <a:p>
            <a:r>
              <a:rPr lang="en-US" sz="2500" dirty="0"/>
              <a:t>Out of all firefighter injuries 43% are on fire ground operations</a:t>
            </a:r>
          </a:p>
          <a:p>
            <a:r>
              <a:rPr lang="en-US" sz="2500" dirty="0"/>
              <a:t>Every 63 seconds there is a structure fire</a:t>
            </a:r>
          </a:p>
          <a:p>
            <a:r>
              <a:rPr lang="en-US" sz="2500" dirty="0"/>
              <a:t>Fire takes an average of nine lives every day</a:t>
            </a:r>
          </a:p>
        </p:txBody>
      </p:sp>
    </p:spTree>
    <p:extLst>
      <p:ext uri="{BB962C8B-B14F-4D97-AF65-F5344CB8AC3E}">
        <p14:creationId xmlns:p14="http://schemas.microsoft.com/office/powerpoint/2010/main" val="200827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4B3A-7F3C-499D-9EAA-F455F575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FA74-B87C-47B9-BC60-E48D5A2E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Ember System</a:t>
            </a:r>
          </a:p>
          <a:p>
            <a:pPr lvl="1"/>
            <a:r>
              <a:rPr lang="en-US" sz="2300" dirty="0"/>
              <a:t>Small ceiling mounted device</a:t>
            </a:r>
          </a:p>
          <a:p>
            <a:pPr lvl="1"/>
            <a:r>
              <a:rPr lang="en-US" sz="2300" dirty="0"/>
              <a:t>Constructed from stainless steel</a:t>
            </a:r>
          </a:p>
          <a:p>
            <a:pPr lvl="1"/>
            <a:r>
              <a:rPr lang="en-US" sz="2300" dirty="0"/>
              <a:t>Detects smoke and temperature variations</a:t>
            </a:r>
          </a:p>
          <a:p>
            <a:pPr lvl="1"/>
            <a:r>
              <a:rPr lang="en-US" sz="2300" dirty="0"/>
              <a:t>Renders map and floorplan</a:t>
            </a:r>
          </a:p>
          <a:p>
            <a:pPr lvl="1"/>
            <a:r>
              <a:rPr lang="en-US" sz="2300" dirty="0"/>
              <a:t>Informs Firefighters on situation</a:t>
            </a:r>
          </a:p>
          <a:p>
            <a:pPr lvl="1"/>
            <a:r>
              <a:rPr lang="en-US" sz="2300" dirty="0"/>
              <a:t>Market to commercial buildings in beginning phases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9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wall&#10;&#10;Description generated with high confidence">
            <a:extLst>
              <a:ext uri="{FF2B5EF4-FFF2-40B4-BE49-F238E27FC236}">
                <a16:creationId xmlns:a16="http://schemas.microsoft.com/office/drawing/2014/main" id="{C05B1679-9DDB-49D1-BD84-DFBABAA9C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97" y="423790"/>
            <a:ext cx="3573780" cy="5913120"/>
          </a:xfrm>
          <a:prstGeom prst="rect">
            <a:avLst/>
          </a:prstGeom>
        </p:spPr>
      </p:pic>
      <p:pic>
        <p:nvPicPr>
          <p:cNvPr id="11" name="Picture 10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E1F5FDFA-918D-48D6-A2F5-6E4BE43F2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77" y="423790"/>
            <a:ext cx="3360748" cy="59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53D9-7EEB-4FF7-8C3B-9C1E1E10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6E6B-BE74-409F-9168-978223ECB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Uses various sensors to detect temperature changes, smoke, and carbon monoxide</a:t>
            </a:r>
          </a:p>
          <a:p>
            <a:r>
              <a:rPr lang="en-US" sz="2500" dirty="0"/>
              <a:t>Ultrasonic sensor renders map of room</a:t>
            </a:r>
          </a:p>
          <a:p>
            <a:pPr lvl="1"/>
            <a:r>
              <a:rPr lang="en-US" sz="2300" dirty="0"/>
              <a:t>With multiple devices in other rooms, renders whole building</a:t>
            </a:r>
          </a:p>
          <a:p>
            <a:r>
              <a:rPr lang="en-US" sz="2500" dirty="0"/>
              <a:t>Sends information to local hub which relays information to firefighter station and connects to an app on the field manager’s laptop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9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5C6B-AEAC-45EF-B79E-4ED3DB7A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AED6-00E9-49E4-9287-5284A5CC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B5AE53"/>
              </a:buClr>
            </a:pPr>
            <a:r>
              <a:rPr lang="en-US" sz="2500" dirty="0">
                <a:solidFill>
                  <a:prstClr val="white">
                    <a:lumMod val="75000"/>
                    <a:lumOff val="25000"/>
                  </a:prstClr>
                </a:solidFill>
              </a:rPr>
              <a:t>A database will be constructed of the city’s building’s 3D structure and floorplan profile.  </a:t>
            </a:r>
          </a:p>
          <a:p>
            <a:pPr lvl="0">
              <a:buClr>
                <a:srgbClr val="B5AE53"/>
              </a:buClr>
            </a:pPr>
            <a:r>
              <a:rPr lang="en-US" sz="2500" dirty="0">
                <a:solidFill>
                  <a:prstClr val="white">
                    <a:lumMod val="75000"/>
                    <a:lumOff val="25000"/>
                  </a:prstClr>
                </a:solidFill>
              </a:rPr>
              <a:t>Will be complied through data from Ember device and from building plans filed with the city.  </a:t>
            </a:r>
          </a:p>
          <a:p>
            <a:pPr lvl="0">
              <a:buClr>
                <a:srgbClr val="B5AE53"/>
              </a:buClr>
            </a:pPr>
            <a:r>
              <a:rPr lang="en-US" sz="2500" dirty="0">
                <a:solidFill>
                  <a:prstClr val="white">
                    <a:lumMod val="75000"/>
                    <a:lumOff val="25000"/>
                  </a:prstClr>
                </a:solidFill>
              </a:rPr>
              <a:t>Will be made accessible to the fire department to aid in fire fighting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9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3B6E-D206-4D0D-B928-53A9DB93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dirty="0"/>
              <a:t>How the App Works: 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0B5C5-F601-47AB-87E9-9C8FA0366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Database receives information from Ember device</a:t>
            </a:r>
          </a:p>
          <a:p>
            <a:r>
              <a:rPr lang="en-US" sz="2500" dirty="0"/>
              <a:t>Fire Chief connects to database, accessing all information on building</a:t>
            </a:r>
          </a:p>
          <a:p>
            <a:r>
              <a:rPr lang="en-US" sz="2500" dirty="0"/>
              <a:t>Fire Chief toggles through information and delegates necessary instructions to firefighters</a:t>
            </a:r>
          </a:p>
        </p:txBody>
      </p:sp>
    </p:spTree>
    <p:extLst>
      <p:ext uri="{BB962C8B-B14F-4D97-AF65-F5344CB8AC3E}">
        <p14:creationId xmlns:p14="http://schemas.microsoft.com/office/powerpoint/2010/main" val="289501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3B6E-D206-4D0D-B928-53A9DB93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dirty="0"/>
              <a:t>How the App Works: 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0B5C5-F601-47AB-87E9-9C8FA0366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Firemen receive augmented reality glasses that receive data from app</a:t>
            </a:r>
          </a:p>
          <a:p>
            <a:pPr marL="0" indent="0">
              <a:buNone/>
            </a:pPr>
            <a:r>
              <a:rPr lang="en-US" sz="2500" dirty="0"/>
              <a:t>Firemen can view information on the fire location and projected burn path</a:t>
            </a:r>
          </a:p>
          <a:p>
            <a:pPr marL="0" indent="0">
              <a:buNone/>
            </a:pPr>
            <a:r>
              <a:rPr lang="en-US" sz="2500" dirty="0"/>
              <a:t>Firemen can use that information to make better informed decisions</a:t>
            </a:r>
          </a:p>
        </p:txBody>
      </p:sp>
    </p:spTree>
    <p:extLst>
      <p:ext uri="{BB962C8B-B14F-4D97-AF65-F5344CB8AC3E}">
        <p14:creationId xmlns:p14="http://schemas.microsoft.com/office/powerpoint/2010/main" val="86345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D921F6-E932-47A9-ADC1-38C485170042}"/>
              </a:ext>
            </a:extLst>
          </p:cNvPr>
          <p:cNvGrpSpPr/>
          <p:nvPr/>
        </p:nvGrpSpPr>
        <p:grpSpPr>
          <a:xfrm>
            <a:off x="687197" y="643466"/>
            <a:ext cx="10817605" cy="5571067"/>
            <a:chOff x="687197" y="643466"/>
            <a:chExt cx="10817605" cy="55710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8E5D52-26AC-4154-B162-50496B2C1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197" y="643466"/>
              <a:ext cx="10817605" cy="557106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A9A2A3-5FFA-4191-97CD-5C7DC8A5B8C6}"/>
                </a:ext>
              </a:extLst>
            </p:cNvPr>
            <p:cNvSpPr/>
            <p:nvPr/>
          </p:nvSpPr>
          <p:spPr>
            <a:xfrm>
              <a:off x="772357" y="710214"/>
              <a:ext cx="1553593" cy="292963"/>
            </a:xfrm>
            <a:prstGeom prst="rect">
              <a:avLst/>
            </a:prstGeom>
            <a:solidFill>
              <a:srgbClr val="C8B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9072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271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Osprey-Hackers: Ember System</vt:lpstr>
      <vt:lpstr>Problem</vt:lpstr>
      <vt:lpstr>Solution</vt:lpstr>
      <vt:lpstr>PowerPoint Presentation</vt:lpstr>
      <vt:lpstr>How it Works</vt:lpstr>
      <vt:lpstr>Database</vt:lpstr>
      <vt:lpstr>How the App Works: Phase 1</vt:lpstr>
      <vt:lpstr>How the App Works: Phase 2</vt:lpstr>
      <vt:lpstr>PowerPoint Presentation</vt:lpstr>
      <vt:lpstr>PowerPoint Presentation</vt:lpstr>
      <vt:lpstr>Why Ember is Necessary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Osprey-Hackers: Ember System</dc:title>
  <dc:creator>Nicholas Sailor</dc:creator>
  <cp:lastModifiedBy>AMO</cp:lastModifiedBy>
  <cp:revision>18</cp:revision>
  <dcterms:created xsi:type="dcterms:W3CDTF">2017-11-02T20:28:55Z</dcterms:created>
  <dcterms:modified xsi:type="dcterms:W3CDTF">2017-11-03T08:14:35Z</dcterms:modified>
</cp:coreProperties>
</file>