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300" r:id="rId5"/>
    <p:sldId id="301" r:id="rId6"/>
    <p:sldId id="259" r:id="rId7"/>
    <p:sldId id="260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Jo3ZNiSiyHLITM+boxW5Yzwqr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7D731E-434B-48DF-A538-D54563D1D55B}">
  <a:tblStyle styleId="{4D7D731E-434B-48DF-A538-D54563D1D55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e230e6b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9fe230e6b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e230e6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9fe230e6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e230e6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9fe230e6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738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e230e6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9fe230e6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71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e230e6b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9fe230e6b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b9556f7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bb9556f7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86" name="Google Shape;86;p1" descr="slide-ppt-fundo-clar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23528" y="3933056"/>
            <a:ext cx="85689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Bootcamp</a:t>
            </a:r>
            <a:endParaRPr sz="2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3600"/>
            </a:pPr>
            <a:r>
              <a:rPr lang="pt-BR" sz="2800" b="0" i="0" dirty="0">
                <a:solidFill>
                  <a:srgbClr val="1967D2"/>
                </a:solidFill>
                <a:effectLst/>
                <a:latin typeface="Google Sans"/>
              </a:rPr>
              <a:t>Entrega #1 - Protótipo navegável de baixa fidelidade</a:t>
            </a:r>
          </a:p>
        </p:txBody>
      </p:sp>
      <p:sp>
        <p:nvSpPr>
          <p:cNvPr id="88" name="Google Shape;88;p1"/>
          <p:cNvSpPr txBox="1"/>
          <p:nvPr/>
        </p:nvSpPr>
        <p:spPr>
          <a:xfrm>
            <a:off x="755576" y="5085183"/>
            <a:ext cx="7772400" cy="16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Arial"/>
              <a:buNone/>
            </a:pPr>
            <a:r>
              <a:rPr lang="en-US" sz="222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 C</a:t>
            </a:r>
            <a:endParaRPr sz="222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000000"/>
              </a:buClr>
              <a:buSzPts val="1757"/>
              <a:buFont typeface="Arial"/>
              <a:buNone/>
            </a:pPr>
            <a:r>
              <a:rPr lang="pt-BR" sz="1600" b="0" i="0" dirty="0">
                <a:effectLst/>
                <a:latin typeface="Roboto"/>
              </a:rPr>
              <a:t>Alfredo Jampietro Filho </a:t>
            </a:r>
            <a:r>
              <a:rPr lang="pt-BR" sz="1600" dirty="0">
                <a:latin typeface="Roboto"/>
              </a:rPr>
              <a:t>RA: 2020007</a:t>
            </a:r>
          </a:p>
          <a:p>
            <a:pPr marL="0" marR="0" lvl="0" indent="0" algn="r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000000"/>
              </a:buClr>
              <a:buSzPts val="1757"/>
              <a:buFont typeface="Arial"/>
              <a:buNone/>
            </a:pPr>
            <a:r>
              <a:rPr lang="pt-BR" sz="1600" dirty="0">
                <a:latin typeface="Roboto"/>
              </a:rPr>
              <a:t>Cléber dos Santos Vieira RA: 1904805</a:t>
            </a:r>
          </a:p>
          <a:p>
            <a:pPr marL="0" marR="0" lvl="0" indent="0" algn="r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000000"/>
              </a:buClr>
              <a:buSzPts val="1757"/>
              <a:buFont typeface="Arial"/>
              <a:buNone/>
            </a:pPr>
            <a:r>
              <a:rPr lang="pt-BR" sz="1600" dirty="0">
                <a:latin typeface="Roboto"/>
              </a:rPr>
              <a:t>Helen </a:t>
            </a:r>
            <a:r>
              <a:rPr lang="pt-BR" sz="1600" dirty="0" err="1">
                <a:latin typeface="Roboto"/>
              </a:rPr>
              <a:t>Harumi</a:t>
            </a:r>
            <a:r>
              <a:rPr lang="pt-BR" sz="1600" dirty="0">
                <a:latin typeface="Roboto"/>
              </a:rPr>
              <a:t> </a:t>
            </a:r>
            <a:r>
              <a:rPr lang="pt-BR" sz="1600" dirty="0" err="1">
                <a:latin typeface="Roboto"/>
              </a:rPr>
              <a:t>Adachi</a:t>
            </a:r>
            <a:r>
              <a:rPr lang="pt-BR" sz="1600" dirty="0">
                <a:latin typeface="Roboto"/>
              </a:rPr>
              <a:t> RA: 1904918 </a:t>
            </a:r>
          </a:p>
          <a:p>
            <a:pPr marL="0" marR="0" lvl="0" indent="0" algn="r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000000"/>
              </a:buClr>
              <a:buSzPts val="1757"/>
              <a:buFont typeface="Arial"/>
              <a:buNone/>
            </a:pPr>
            <a:r>
              <a:rPr lang="pt-BR" sz="1600" dirty="0" err="1">
                <a:latin typeface="Roboto"/>
              </a:rPr>
              <a:t>Thayna</a:t>
            </a:r>
            <a:r>
              <a:rPr lang="pt-BR" sz="1600" dirty="0">
                <a:latin typeface="Roboto"/>
              </a:rPr>
              <a:t> Gomes da Luz Santos RA: 1802222</a:t>
            </a:r>
            <a:endParaRPr sz="1600" dirty="0">
              <a:latin typeface="Roboto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467544" y="5013176"/>
            <a:ext cx="79929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e230e6b0_0_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9fe230e6b0_0_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96" name="Google Shape;96;g9fe230e6b0_0_3" descr="slide-ppt-fundo-clar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9fe230e6b0_0_3"/>
          <p:cNvSpPr txBox="1"/>
          <p:nvPr/>
        </p:nvSpPr>
        <p:spPr>
          <a:xfrm>
            <a:off x="467550" y="410075"/>
            <a:ext cx="82194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Sumário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9fe230e6b0_0_3"/>
          <p:cNvSpPr txBox="1"/>
          <p:nvPr/>
        </p:nvSpPr>
        <p:spPr>
          <a:xfrm>
            <a:off x="457200" y="1827250"/>
            <a:ext cx="8229600" cy="436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600" dirty="0">
                <a:solidFill>
                  <a:srgbClr val="212121"/>
                </a:solidFill>
                <a:latin typeface="Roboto"/>
              </a:rPr>
              <a:t>Síntese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endParaRPr lang="pt-BR" sz="3600" dirty="0">
              <a:solidFill>
                <a:srgbClr val="212121"/>
              </a:solidFill>
              <a:latin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600" dirty="0">
                <a:solidFill>
                  <a:srgbClr val="212121"/>
                </a:solidFill>
                <a:latin typeface="Roboto"/>
              </a:rPr>
              <a:t>Situação-problema</a:t>
            </a:r>
            <a:endParaRPr sz="3600" dirty="0">
              <a:solidFill>
                <a:srgbClr val="212121"/>
              </a:solidFill>
              <a:latin typeface="Roboto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dirty="0">
              <a:solidFill>
                <a:srgbClr val="212121"/>
              </a:solidFill>
              <a:latin typeface="Roboto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600" dirty="0">
                <a:solidFill>
                  <a:srgbClr val="212121"/>
                </a:solidFill>
                <a:latin typeface="Roboto"/>
              </a:rPr>
              <a:t>Solução proposta</a:t>
            </a:r>
          </a:p>
          <a:p>
            <a: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pt-BR" sz="3600" dirty="0">
              <a:solidFill>
                <a:srgbClr val="212121"/>
              </a:solidFill>
              <a:latin typeface="Roboto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600" dirty="0">
                <a:solidFill>
                  <a:srgbClr val="212121"/>
                </a:solidFill>
                <a:latin typeface="Roboto"/>
              </a:rPr>
              <a:t>Protótipo navegável </a:t>
            </a:r>
            <a:endParaRPr sz="4000" dirty="0">
              <a:solidFill>
                <a:srgbClr val="212121"/>
              </a:solidFill>
              <a:latin typeface="Roboto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e230e6b0_0_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9fe230e6b0_0_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105" name="Google Shape;105;g9fe230e6b0_0_12" descr="slide-ppt-fundo-clar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9fe230e6b0_0_12"/>
          <p:cNvSpPr txBox="1"/>
          <p:nvPr/>
        </p:nvSpPr>
        <p:spPr>
          <a:xfrm>
            <a:off x="467544" y="410068"/>
            <a:ext cx="82194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Síntese</a:t>
            </a:r>
            <a:endParaRPr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fe230e6b0_0_12"/>
          <p:cNvSpPr txBox="1"/>
          <p:nvPr/>
        </p:nvSpPr>
        <p:spPr>
          <a:xfrm>
            <a:off x="457200" y="1417079"/>
            <a:ext cx="8229600" cy="48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Observamos que, na última década, o ser humano vem perdendo o contato físico e social, seja pela vasta evolução das tecnologias de comunicação, pelo aumento exponencial da criminalidade e principalmente pela crise sanitária atual relacionada à COVID-19.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ou quem acaba preenchendo esta falta de contato entre as pessoas são os animais de estimação, que oferecem uma boa companhia, não apenas para o indivíduo, mas também para toda sua família.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entanto, é perceptível que além do crescimento do número de animais de estimação, há também, um crescimento de igual importância dos animais que se encontram em situação de abandono, o que acaba prejudicando setores da sociedade, pois aumenta o número de animais nas ruas, o que gera descontrole populacional, surgimento e transmissão de doenças para outros animais ou pessoas e superlota as ONGs que cuidam desses animais.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e230e6b0_0_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9fe230e6b0_0_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105" name="Google Shape;105;g9fe230e6b0_0_12" descr="slide-ppt-fundo-clar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9fe230e6b0_0_12"/>
          <p:cNvSpPr txBox="1"/>
          <p:nvPr/>
        </p:nvSpPr>
        <p:spPr>
          <a:xfrm>
            <a:off x="467544" y="410068"/>
            <a:ext cx="82194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Situação</a:t>
            </a: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-problema</a:t>
            </a:r>
            <a:endParaRPr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fe230e6b0_0_12"/>
          <p:cNvSpPr txBox="1"/>
          <p:nvPr/>
        </p:nvSpPr>
        <p:spPr>
          <a:xfrm>
            <a:off x="457200" y="1417079"/>
            <a:ext cx="8229600" cy="48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200" dirty="0">
                <a:latin typeface="Calibri"/>
                <a:ea typeface="Calibri"/>
                <a:cs typeface="Calibri"/>
                <a:sym typeface="Calibri"/>
              </a:rPr>
              <a:t>A motivação encontrada para tratarmos desse tema ocorreu após consenso de que seja em um caso familiar, com amigos ou diretamente conosco, todos do grupo tinham para contar </a:t>
            </a:r>
            <a:r>
              <a:rPr lang="pt-BR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situação de dificuldade para divulgar, criar algum tipo de alerta e disseminar uma informação de um pet que se perdeu ou até , em outras situações, encontrar um lar para um animal  encontrado abandonado ou perdido. 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sabido que atualmente existem comunidades no Facebook e Instagram </a:t>
            </a:r>
            <a:r>
              <a:rPr lang="pt-BR" sz="2200" dirty="0">
                <a:latin typeface="Calibri"/>
                <a:cs typeface="Calibri"/>
              </a:rPr>
              <a:t>que se organizam para ajudar os </a:t>
            </a:r>
            <a:r>
              <a:rPr lang="pt-BR" sz="2200" dirty="0" err="1">
                <a:latin typeface="Calibri"/>
                <a:cs typeface="Calibri"/>
              </a:rPr>
              <a:t>PET´s</a:t>
            </a:r>
            <a:r>
              <a:rPr lang="pt-BR" sz="2200" dirty="0">
                <a:latin typeface="Calibri"/>
                <a:cs typeface="Calibri"/>
              </a:rPr>
              <a:t>. Boa parte das postagens dessas comunidades estão voltadas para a adoção</a:t>
            </a:r>
            <a:r>
              <a:rPr lang="pt-BR" sz="2200" dirty="0">
                <a:latin typeface="Calibri"/>
                <a:cs typeface="Calibri"/>
                <a:sym typeface="Calibri"/>
              </a:rPr>
              <a:t> porém envolvem anúncios de produtos, eventos diversos e outros assuntos não correlatos, o que acaba desviando o foco ao objetivo.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200" dirty="0">
              <a:latin typeface="Calibri"/>
              <a:cs typeface="Calibri"/>
              <a:sym typeface="Calibri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200" dirty="0">
              <a:latin typeface="Calibri"/>
              <a:cs typeface="Calibri"/>
              <a:sym typeface="Calibri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8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e230e6b0_0_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9fe230e6b0_0_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105" name="Google Shape;105;g9fe230e6b0_0_12" descr="slide-ppt-fundo-clar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9fe230e6b0_0_12"/>
          <p:cNvSpPr txBox="1"/>
          <p:nvPr/>
        </p:nvSpPr>
        <p:spPr>
          <a:xfrm>
            <a:off x="467544" y="410068"/>
            <a:ext cx="82194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Proposta</a:t>
            </a:r>
            <a:endParaRPr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fe230e6b0_0_12"/>
          <p:cNvSpPr txBox="1"/>
          <p:nvPr/>
        </p:nvSpPr>
        <p:spPr>
          <a:xfrm>
            <a:off x="457200" y="1417079"/>
            <a:ext cx="8229600" cy="48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2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Entregar uma aplicação Web responsiva que promova o engajamento entre as pessoas para ajudar Pets que estejam desamparados, procurar atuar na causa do problema retirando esses animais da rua e os protegendo em abrigos temporários ou definitivos após uma adoção,</a:t>
            </a:r>
            <a:r>
              <a:rPr lang="pt-BR" sz="22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 um canal de divulgação de abandono e maus tratos quando identificados. 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2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2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pt-BR" sz="22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2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proposta principal se baseia no verbo </a:t>
            </a:r>
            <a:r>
              <a:rPr lang="pt-BR" sz="22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AJUDAR</a:t>
            </a:r>
            <a:r>
              <a:rPr lang="pt-BR" sz="22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200" u="none" strike="noStrike" cap="none" dirty="0">
                <a:solidFill>
                  <a:srgbClr val="29292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76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e230e6b0_0_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fe230e6b0_0_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114" name="Google Shape;114;g9fe230e6b0_0_38" descr="slide-ppt-fundo-clar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9fe230e6b0_0_38"/>
          <p:cNvSpPr txBox="1"/>
          <p:nvPr/>
        </p:nvSpPr>
        <p:spPr>
          <a:xfrm>
            <a:off x="467544" y="410068"/>
            <a:ext cx="82194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básica</a:t>
            </a:r>
            <a:endParaRPr lang="en-US" sz="3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3600" b="1" dirty="0" err="1"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D5D2532-2B9C-4C30-843A-C4086BE9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00" y="1950909"/>
            <a:ext cx="8219400" cy="25655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b9556f781_0_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bb9556f781_0_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124" name="Google Shape;124;gbb9556f781_0_1" descr="slide-ppt-fundo-clar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bb9556f781_0_1"/>
          <p:cNvSpPr txBox="1"/>
          <p:nvPr/>
        </p:nvSpPr>
        <p:spPr>
          <a:xfrm>
            <a:off x="467544" y="410068"/>
            <a:ext cx="82194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Fluxo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Navegação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Protótipo</a:t>
            </a:r>
            <a:endParaRPr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7B6CEE-DD99-4ABE-8CF1-2F887856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983" y="1495531"/>
            <a:ext cx="5585802" cy="4962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404</Words>
  <Application>Microsoft Office PowerPoint</Application>
  <PresentationFormat>Apresentação na tela (4:3)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Google Sans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impacta impacta</dc:creator>
  <cp:lastModifiedBy>Alfredo Jampietro Filho</cp:lastModifiedBy>
  <cp:revision>12</cp:revision>
  <dcterms:created xsi:type="dcterms:W3CDTF">2020-08-21T13:47:14Z</dcterms:created>
  <dcterms:modified xsi:type="dcterms:W3CDTF">2021-03-05T18:21:22Z</dcterms:modified>
</cp:coreProperties>
</file>