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0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4C2E2-F814-F4CC-BC1F-CF719A031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513841-E803-0175-40A5-CC55B6702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315352-364C-A659-A4DA-97F7E6F7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BDA-F7D2-48F8-A214-504CEB3FE445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4B502A-3D48-37BF-3663-E3D64930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00648-E509-08BF-DADA-0ADBD0F5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11E-00F5-4597-868E-CCE8F3ECC8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80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2673C-41A7-A8CB-5FBB-05B33C8B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44A074-A509-50A2-1D6F-96A470651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4788A-352B-3B05-7A63-E5131FE93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BDA-F7D2-48F8-A214-504CEB3FE445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96B77F-9560-7018-23E3-9EE0E144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5287A7-1DB2-600F-8CA3-3C3A0298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11E-00F5-4597-868E-CCE8F3ECC8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44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F60AB7-6D02-2064-0896-30A269C1D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066E9D-63CD-2F72-7AEE-BF55828DB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AC96C-6E46-F56C-0BDA-46619BAB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BDA-F7D2-48F8-A214-504CEB3FE445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05689E-84C1-317A-3587-C1A66219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DDA266-0F34-D9D9-0C66-C0E12536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11E-00F5-4597-868E-CCE8F3ECC8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43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AF011-4F5C-67FB-72B9-06A91847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4C89A-183C-E651-D409-186BE354C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364AB-94D4-CD92-D448-83307049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BDA-F7D2-48F8-A214-504CEB3FE445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56657-2501-652D-0E58-F68DDA51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852F6-8104-FB70-30F1-9A66A4E6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11E-00F5-4597-868E-CCE8F3ECC8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99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6446E-4E9F-EA4E-0351-89735783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C703F1-7288-4F05-A315-F47D869E7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0EA63A-1833-5A7F-5FB4-059F3F88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BDA-F7D2-48F8-A214-504CEB3FE445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167589-9A16-A5D4-9E1E-93193A0C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786E3-DC6B-6755-C9E7-CBCABC9C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11E-00F5-4597-868E-CCE8F3ECC8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14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49739-6B0C-ABBD-DB63-0A50BE6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D22122-2960-57A1-64FD-0713DC718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650719-FD79-0937-8BC0-B43A0FEE2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F11CED-E56B-E1EC-5487-33A7EBA3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BDA-F7D2-48F8-A214-504CEB3FE445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B50282-6A8D-F9EA-36D1-FE15E02F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B3EF46-B021-FA83-87D9-5E445CC4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11E-00F5-4597-868E-CCE8F3ECC8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49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DC3A2-1E01-3DB3-161C-D09C98F6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B844F7-9792-BC9C-AF52-8FD274BD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373861-AEDA-7A5C-FE3F-EDE3AD001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94012C-8A33-6D70-09E9-71D61D07C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B27CA4-7394-583D-FB0E-54C9D596F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70BF01-9C54-D802-EF22-9D505452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BDA-F7D2-48F8-A214-504CEB3FE445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17E2C6-C2DD-9220-99DF-C7E3F844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9183DA-76FF-DDEF-C015-D24C8CCB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11E-00F5-4597-868E-CCE8F3ECC8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9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D2398-39E9-5F81-C956-AB668584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3C2404-F632-6D4D-5266-3580DDDD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BDA-F7D2-48F8-A214-504CEB3FE445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3B3AFA-0C59-29BC-6941-AF145DC1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4C95B2-C0F9-63D4-E103-D51DE7AB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11E-00F5-4597-868E-CCE8F3ECC8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EC4AD7-9AD9-D51F-0A7B-9485500D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BDA-F7D2-48F8-A214-504CEB3FE445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26D543-7C0C-4C0C-5936-3478D59C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D28A9F-A310-48F5-919F-97C1AEA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11E-00F5-4597-868E-CCE8F3ECC8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20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61BAB-7A77-F62B-8ABE-2058067AB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0A27D-199C-3E90-6A0B-04291AD66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42A320-77C2-FC5C-C45F-847B660B2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DE4188-60B9-D754-A1D3-3F058E53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BDA-F7D2-48F8-A214-504CEB3FE445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3B45E2-9447-FD45-DA8C-BB0F1A3B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50B96-D0DB-726C-AED5-30B479FE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11E-00F5-4597-868E-CCE8F3ECC8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94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BE474-54BB-406F-D5C4-E84B9637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E4A5E5-EAAD-B0BE-367A-B4D9E0FF2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7AE2C0-B6E6-4CB8-A2FA-C477BF1EA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CE491F-A121-A59F-C6E4-EEE35241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DBDA-F7D2-48F8-A214-504CEB3FE445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E11B72-2FFC-5226-000A-A95F799E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AB8197-8996-B266-BD8D-A2D697CA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1511E-00F5-4597-868E-CCE8F3ECC8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44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A4C1F6-4B62-528F-AF87-31C7F6F2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0A57FA-BE9E-0CAF-54FC-990EE942B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C1A027-D034-4091-6B56-B840A5982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2DBDA-F7D2-48F8-A214-504CEB3FE445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47A5DA-A69D-0BB8-0A18-B5704083E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5364C-3E61-DD1B-B0E5-B4967351F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1511E-00F5-4597-868E-CCE8F3ECC8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03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913AAFD-19E3-ECF3-C142-FD236740F118}"/>
              </a:ext>
            </a:extLst>
          </p:cNvPr>
          <p:cNvSpPr/>
          <p:nvPr/>
        </p:nvSpPr>
        <p:spPr>
          <a:xfrm>
            <a:off x="-384932" y="-1494503"/>
            <a:ext cx="17347052" cy="835250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00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2DEC3D5-58AA-4D50-AE85-DBE97C9A1E3D}"/>
              </a:ext>
            </a:extLst>
          </p:cNvPr>
          <p:cNvSpPr/>
          <p:nvPr/>
        </p:nvSpPr>
        <p:spPr>
          <a:xfrm>
            <a:off x="247281" y="-926690"/>
            <a:ext cx="4778478" cy="4355690"/>
          </a:xfrm>
          <a:prstGeom prst="roundRect">
            <a:avLst>
              <a:gd name="adj" fmla="val 23890"/>
            </a:avLst>
          </a:prstGeom>
          <a:noFill/>
          <a:ln w="142875" cmpd="dbl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0CBA9AE-B39B-3D66-CD0D-D265BEE76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9" y="-189126"/>
            <a:ext cx="3608281" cy="2880561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B09953C2-8254-EB12-96A3-87B4E7C31A3A}"/>
              </a:ext>
            </a:extLst>
          </p:cNvPr>
          <p:cNvSpPr/>
          <p:nvPr/>
        </p:nvSpPr>
        <p:spPr>
          <a:xfrm>
            <a:off x="5246804" y="-189126"/>
            <a:ext cx="3498073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15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L</a:t>
            </a:r>
            <a:r>
              <a:rPr lang="es-MX" sz="15000" b="1" cap="none" spc="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I</a:t>
            </a:r>
            <a:r>
              <a:rPr lang="es-MX" sz="15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F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4BF08F4-B91F-CEF0-3DFF-06B12DC3B8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9627" y="210130"/>
            <a:ext cx="1499956" cy="1499956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43501D4D-5326-EBE9-BBB3-ABCFF9DB3520}"/>
              </a:ext>
            </a:extLst>
          </p:cNvPr>
          <p:cNvSpPr/>
          <p:nvPr/>
        </p:nvSpPr>
        <p:spPr>
          <a:xfrm>
            <a:off x="5246804" y="1877478"/>
            <a:ext cx="8429039" cy="116955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7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6020202030204" pitchFamily="34" charset="0"/>
                <a:cs typeface="Aharoni" panose="02010803020104030203" pitchFamily="2" charset="-79"/>
              </a:rPr>
              <a:t>SERVICIOS EXTERNOS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3B5E88D-E62A-0DC0-C4D6-50E99E389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1317" y="426426"/>
            <a:ext cx="1369548" cy="11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B8AF2-2888-AC9C-3B01-9BD14858C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B9215DA-856D-066C-6EBB-E1CC8749B3D2}"/>
              </a:ext>
            </a:extLst>
          </p:cNvPr>
          <p:cNvSpPr/>
          <p:nvPr/>
        </p:nvSpPr>
        <p:spPr>
          <a:xfrm>
            <a:off x="-3697426" y="-2991143"/>
            <a:ext cx="25780566" cy="128402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000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C96D460-B500-0A48-AC62-698B1485790C}"/>
              </a:ext>
            </a:extLst>
          </p:cNvPr>
          <p:cNvSpPr/>
          <p:nvPr/>
        </p:nvSpPr>
        <p:spPr>
          <a:xfrm>
            <a:off x="6986618" y="3594050"/>
            <a:ext cx="418255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1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Light SemiConde" panose="020B0502040204020203" pitchFamily="34" charset="0"/>
              </a:rPr>
              <a:t>L I F E </a:t>
            </a:r>
            <a:endParaRPr lang="es-MX" sz="1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Light SemiConde" panose="020B0502040204020203" pitchFamily="34" charset="0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581CC178-8F31-FEF9-D1C4-136E515C3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9" b="91771" l="9934" r="89901">
                        <a14:foregroundMark x1="25662" y1="69767" x2="25662" y2="69767"/>
                        <a14:foregroundMark x1="17384" y1="23077" x2="17384" y2="23077"/>
                        <a14:foregroundMark x1="55298" y1="91771" x2="55298" y2="91771"/>
                        <a14:foregroundMark x1="13079" y1="12343" x2="13079" y2="12343"/>
                        <a14:backgroundMark x1="34768" y1="73345" x2="34768" y2="73345"/>
                        <a14:backgroundMark x1="62914" y1="73166" x2="62914" y2="73166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-2139407"/>
            <a:ext cx="6281303" cy="5813325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471E25B4-2E15-DD44-EFC0-36F00342E634}"/>
              </a:ext>
            </a:extLst>
          </p:cNvPr>
          <p:cNvSpPr/>
          <p:nvPr/>
        </p:nvSpPr>
        <p:spPr>
          <a:xfrm>
            <a:off x="3396751" y="5380672"/>
            <a:ext cx="11679800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9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Light SemiConde" panose="020B0502040204020203" pitchFamily="34" charset="0"/>
              </a:rPr>
              <a:t>SERVICIOS TRANSITORIOS</a:t>
            </a:r>
            <a:endParaRPr lang="es-MX" sz="9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Light SemiConde" panose="020B0502040204020203" pitchFamily="34" charset="0"/>
            </a:endParaRPr>
          </a:p>
        </p:txBody>
      </p:sp>
      <p:sp>
        <p:nvSpPr>
          <p:cNvPr id="39" name="Flecha: cheurón 38">
            <a:extLst>
              <a:ext uri="{FF2B5EF4-FFF2-40B4-BE49-F238E27FC236}">
                <a16:creationId xmlns:a16="http://schemas.microsoft.com/office/drawing/2014/main" id="{E20BAF98-CF88-FF83-282B-6233523026EB}"/>
              </a:ext>
            </a:extLst>
          </p:cNvPr>
          <p:cNvSpPr/>
          <p:nvPr/>
        </p:nvSpPr>
        <p:spPr>
          <a:xfrm>
            <a:off x="12377302" y="4123435"/>
            <a:ext cx="1208129" cy="807720"/>
          </a:xfrm>
          <a:prstGeom prst="chevr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0" name="Flecha: cheurón 39">
            <a:extLst>
              <a:ext uri="{FF2B5EF4-FFF2-40B4-BE49-F238E27FC236}">
                <a16:creationId xmlns:a16="http://schemas.microsoft.com/office/drawing/2014/main" id="{1405BF22-B81D-DC9C-16EB-B6184CFB278A}"/>
              </a:ext>
            </a:extLst>
          </p:cNvPr>
          <p:cNvSpPr/>
          <p:nvPr/>
        </p:nvSpPr>
        <p:spPr>
          <a:xfrm flipH="1">
            <a:off x="4587620" y="4159686"/>
            <a:ext cx="1208129" cy="807720"/>
          </a:xfrm>
          <a:prstGeom prst="chevron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1" name="Flecha: pentágono 40">
            <a:extLst>
              <a:ext uri="{FF2B5EF4-FFF2-40B4-BE49-F238E27FC236}">
                <a16:creationId xmlns:a16="http://schemas.microsoft.com/office/drawing/2014/main" id="{13D8F5F8-0363-D24A-758B-FABB7207F295}"/>
              </a:ext>
            </a:extLst>
          </p:cNvPr>
          <p:cNvSpPr/>
          <p:nvPr/>
        </p:nvSpPr>
        <p:spPr>
          <a:xfrm>
            <a:off x="11604285" y="4123435"/>
            <a:ext cx="911013" cy="807720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Flecha: pentágono 41">
            <a:extLst>
              <a:ext uri="{FF2B5EF4-FFF2-40B4-BE49-F238E27FC236}">
                <a16:creationId xmlns:a16="http://schemas.microsoft.com/office/drawing/2014/main" id="{6A5498EA-C57B-3F45-56A3-21C7B5E84AC9}"/>
              </a:ext>
            </a:extLst>
          </p:cNvPr>
          <p:cNvSpPr/>
          <p:nvPr/>
        </p:nvSpPr>
        <p:spPr>
          <a:xfrm flipH="1">
            <a:off x="5626173" y="4167444"/>
            <a:ext cx="911012" cy="807720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18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0AB96-CB1F-5253-EDEC-C1528631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01242F-C7B5-4A8E-E5B3-B7276FA0692E}"/>
              </a:ext>
            </a:extLst>
          </p:cNvPr>
          <p:cNvSpPr/>
          <p:nvPr/>
        </p:nvSpPr>
        <p:spPr>
          <a:xfrm>
            <a:off x="-533400" y="0"/>
            <a:ext cx="12908280" cy="90220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A41587A-4A6A-CD8C-202B-04F6A305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292"/>
          <a:stretch>
            <a:fillRect/>
          </a:stretch>
        </p:blipFill>
        <p:spPr>
          <a:xfrm>
            <a:off x="2056564" y="352197"/>
            <a:ext cx="5675868" cy="153231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8869359-A0BB-BD84-8D85-B3E53D45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40" t="10140" r="1144"/>
          <a:stretch>
            <a:fillRect/>
          </a:stretch>
        </p:blipFill>
        <p:spPr>
          <a:xfrm>
            <a:off x="2056564" y="3495245"/>
            <a:ext cx="5675868" cy="456797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536BEE1-C8FE-294C-2E78-276333082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31" b="89831" l="6416" r="96374">
                        <a14:foregroundMark x1="17713" y1="18305" x2="12273" y2="76949"/>
                        <a14:foregroundMark x1="12273" y1="76949" x2="12552" y2="79661"/>
                        <a14:foregroundMark x1="6555" y1="86102" x2="9484" y2="59661"/>
                        <a14:foregroundMark x1="40028" y1="14915" x2="33752" y2="81017"/>
                        <a14:foregroundMark x1="58577" y1="18983" x2="50628" y2="84068"/>
                        <a14:foregroundMark x1="92190" y1="20678" x2="92190" y2="20678"/>
                        <a14:foregroundMark x1="96374" y1="16610" x2="96374" y2="166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5829" y="2130685"/>
            <a:ext cx="4378701" cy="1801558"/>
          </a:xfrm>
          <a:prstGeom prst="rect">
            <a:avLst/>
          </a:prstGeom>
        </p:spPr>
      </p:pic>
      <p:sp>
        <p:nvSpPr>
          <p:cNvPr id="16" name="Estrella: 5 puntas 15">
            <a:extLst>
              <a:ext uri="{FF2B5EF4-FFF2-40B4-BE49-F238E27FC236}">
                <a16:creationId xmlns:a16="http://schemas.microsoft.com/office/drawing/2014/main" id="{86187788-7B3A-00A6-7AB5-055E4FB3DB35}"/>
              </a:ext>
            </a:extLst>
          </p:cNvPr>
          <p:cNvSpPr/>
          <p:nvPr/>
        </p:nvSpPr>
        <p:spPr>
          <a:xfrm>
            <a:off x="4411144" y="5621645"/>
            <a:ext cx="1051560" cy="923330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E75CB30-E5FF-55B0-D853-8BB3528C9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0564" y="1002198"/>
            <a:ext cx="4529232" cy="126397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CC3624B-4857-5184-5318-1BDCC37D16F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750" t="18749" r="5250" b="22010"/>
          <a:stretch>
            <a:fillRect/>
          </a:stretch>
        </p:blipFill>
        <p:spPr>
          <a:xfrm>
            <a:off x="3100504" y="4061981"/>
            <a:ext cx="3672840" cy="87225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E30B42D-961F-D107-F584-93084E61B544}"/>
              </a:ext>
            </a:extLst>
          </p:cNvPr>
          <p:cNvSpPr/>
          <p:nvPr/>
        </p:nvSpPr>
        <p:spPr>
          <a:xfrm>
            <a:off x="4393346" y="4863923"/>
            <a:ext cx="1087157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25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CHILE</a:t>
            </a:r>
          </a:p>
        </p:txBody>
      </p:sp>
    </p:spTree>
    <p:extLst>
      <p:ext uri="{BB962C8B-B14F-4D97-AF65-F5344CB8AC3E}">
        <p14:creationId xmlns:p14="http://schemas.microsoft.com/office/powerpoint/2010/main" val="1614484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Arial Black</vt:lpstr>
      <vt:lpstr>Arial Narrow</vt:lpstr>
      <vt:lpstr>Bahnschrift SemiLight SemiConde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Arteaga</dc:creator>
  <cp:lastModifiedBy>Maria Arteaga</cp:lastModifiedBy>
  <cp:revision>1</cp:revision>
  <dcterms:created xsi:type="dcterms:W3CDTF">2025-07-22T05:42:56Z</dcterms:created>
  <dcterms:modified xsi:type="dcterms:W3CDTF">2025-07-22T05:45:22Z</dcterms:modified>
</cp:coreProperties>
</file>