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4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7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4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9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9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0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4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4CE2-5988-4308-9520-5C9C8AF4A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No-SQL 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27A20-F56E-41C7-BC92-476D52C9B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217016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066B9-5ABE-43FE-A1DD-CFBD68B6ECDF}"/>
              </a:ext>
            </a:extLst>
          </p:cNvPr>
          <p:cNvSpPr/>
          <p:nvPr/>
        </p:nvSpPr>
        <p:spPr>
          <a:xfrm>
            <a:off x="1177694" y="4096510"/>
            <a:ext cx="1231392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Artist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48D47-A8E9-4C02-A116-CDD1800A1744}"/>
              </a:ext>
            </a:extLst>
          </p:cNvPr>
          <p:cNvSpPr/>
          <p:nvPr/>
        </p:nvSpPr>
        <p:spPr>
          <a:xfrm>
            <a:off x="8052816" y="3429000"/>
            <a:ext cx="1231392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A70AA-461A-4E39-8739-9555646DDDDD}"/>
              </a:ext>
            </a:extLst>
          </p:cNvPr>
          <p:cNvSpPr/>
          <p:nvPr/>
        </p:nvSpPr>
        <p:spPr>
          <a:xfrm>
            <a:off x="1177694" y="1627632"/>
            <a:ext cx="1231392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EB86A-619D-429B-BFD6-ED4254CDC503}"/>
              </a:ext>
            </a:extLst>
          </p:cNvPr>
          <p:cNvSpPr/>
          <p:nvPr/>
        </p:nvSpPr>
        <p:spPr>
          <a:xfrm>
            <a:off x="3462528" y="2511553"/>
            <a:ext cx="1231392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C8D38-B107-42F6-817C-4F21B0838F13}"/>
              </a:ext>
            </a:extLst>
          </p:cNvPr>
          <p:cNvSpPr/>
          <p:nvPr/>
        </p:nvSpPr>
        <p:spPr>
          <a:xfrm>
            <a:off x="8052816" y="585216"/>
            <a:ext cx="1231392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in Session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089E2C-5823-4212-AF57-823A53B53EA9}"/>
              </a:ext>
            </a:extLst>
          </p:cNvPr>
          <p:cNvSpPr/>
          <p:nvPr/>
        </p:nvSpPr>
        <p:spPr>
          <a:xfrm>
            <a:off x="1281326" y="5330951"/>
            <a:ext cx="1024128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FF1487-55C4-4030-BFCC-DE931950947E}"/>
              </a:ext>
            </a:extLst>
          </p:cNvPr>
          <p:cNvSpPr/>
          <p:nvPr/>
        </p:nvSpPr>
        <p:spPr>
          <a:xfrm>
            <a:off x="9876328" y="3497109"/>
            <a:ext cx="207264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F93CDC-15DB-4288-99BC-F25CE97DAF54}"/>
              </a:ext>
            </a:extLst>
          </p:cNvPr>
          <p:cNvSpPr/>
          <p:nvPr/>
        </p:nvSpPr>
        <p:spPr>
          <a:xfrm>
            <a:off x="9942576" y="4160520"/>
            <a:ext cx="170688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 name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A26523-37E5-4DE8-991A-8BDD0A75493A}"/>
              </a:ext>
            </a:extLst>
          </p:cNvPr>
          <p:cNvSpPr/>
          <p:nvPr/>
        </p:nvSpPr>
        <p:spPr>
          <a:xfrm>
            <a:off x="9747504" y="4823931"/>
            <a:ext cx="170688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 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F5412A-B2F8-43D9-9313-CF90B86E375D}"/>
              </a:ext>
            </a:extLst>
          </p:cNvPr>
          <p:cNvSpPr/>
          <p:nvPr/>
        </p:nvSpPr>
        <p:spPr>
          <a:xfrm>
            <a:off x="9418320" y="6077712"/>
            <a:ext cx="170688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gender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D96F55-1B7D-4EC4-BBDA-435248ED2552}"/>
              </a:ext>
            </a:extLst>
          </p:cNvPr>
          <p:cNvSpPr/>
          <p:nvPr/>
        </p:nvSpPr>
        <p:spPr>
          <a:xfrm>
            <a:off x="8083930" y="5516880"/>
            <a:ext cx="170688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581E1-D691-49F1-A2A6-024BC3F3B00D}"/>
              </a:ext>
            </a:extLst>
          </p:cNvPr>
          <p:cNvSpPr/>
          <p:nvPr/>
        </p:nvSpPr>
        <p:spPr>
          <a:xfrm>
            <a:off x="4377495" y="4383023"/>
            <a:ext cx="1231392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Location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4B97CE-55B1-4D65-A507-69C8D690DFBB}"/>
              </a:ext>
            </a:extLst>
          </p:cNvPr>
          <p:cNvSpPr/>
          <p:nvPr/>
        </p:nvSpPr>
        <p:spPr>
          <a:xfrm>
            <a:off x="3794760" y="5172453"/>
            <a:ext cx="1024128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city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14C606-BAAC-4387-82E4-F7852F04463A}"/>
              </a:ext>
            </a:extLst>
          </p:cNvPr>
          <p:cNvSpPr/>
          <p:nvPr/>
        </p:nvSpPr>
        <p:spPr>
          <a:xfrm>
            <a:off x="5038058" y="5248653"/>
            <a:ext cx="1024128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FEA323-F23E-449D-A5D3-78AD7C59F2AD}"/>
              </a:ext>
            </a:extLst>
          </p:cNvPr>
          <p:cNvSpPr/>
          <p:nvPr/>
        </p:nvSpPr>
        <p:spPr>
          <a:xfrm>
            <a:off x="5889303" y="4383023"/>
            <a:ext cx="1231392" cy="515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country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B2C63C-0951-41D3-A6C0-54006D2CB03E}"/>
              </a:ext>
            </a:extLst>
          </p:cNvPr>
          <p:cNvSpPr/>
          <p:nvPr/>
        </p:nvSpPr>
        <p:spPr>
          <a:xfrm>
            <a:off x="9912252" y="444190"/>
            <a:ext cx="1316736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07BFD9-A93C-4333-975F-D0F7198A9C38}"/>
              </a:ext>
            </a:extLst>
          </p:cNvPr>
          <p:cNvSpPr/>
          <p:nvPr/>
        </p:nvSpPr>
        <p:spPr>
          <a:xfrm>
            <a:off x="9876328" y="1081222"/>
            <a:ext cx="1316736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0255A0-A742-4ED1-BBD5-4E02ADB8507D}"/>
              </a:ext>
            </a:extLst>
          </p:cNvPr>
          <p:cNvSpPr/>
          <p:nvPr/>
        </p:nvSpPr>
        <p:spPr>
          <a:xfrm>
            <a:off x="10069160" y="2670048"/>
            <a:ext cx="1834896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registration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C77412-64B2-403B-8B2D-0CD9D36FDE0C}"/>
              </a:ext>
            </a:extLst>
          </p:cNvPr>
          <p:cNvSpPr/>
          <p:nvPr/>
        </p:nvSpPr>
        <p:spPr>
          <a:xfrm>
            <a:off x="3233928" y="1755648"/>
            <a:ext cx="1688592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session id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4AC3DB-CCCC-41A7-9631-0A9AA0CAD592}"/>
              </a:ext>
            </a:extLst>
          </p:cNvPr>
          <p:cNvSpPr/>
          <p:nvPr/>
        </p:nvSpPr>
        <p:spPr>
          <a:xfrm>
            <a:off x="1468012" y="749809"/>
            <a:ext cx="1024128" cy="30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title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683F1B-E074-4B14-AEC5-422923BA1335}"/>
              </a:ext>
            </a:extLst>
          </p:cNvPr>
          <p:cNvSpPr/>
          <p:nvPr/>
        </p:nvSpPr>
        <p:spPr>
          <a:xfrm>
            <a:off x="9912252" y="1670539"/>
            <a:ext cx="1316736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status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955F62-B558-4634-B015-B4796A0C1D98}"/>
              </a:ext>
            </a:extLst>
          </p:cNvPr>
          <p:cNvSpPr/>
          <p:nvPr/>
        </p:nvSpPr>
        <p:spPr>
          <a:xfrm>
            <a:off x="7032053" y="4937760"/>
            <a:ext cx="170688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id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B57DAF-9B44-47E9-96A2-D10E4473979A}"/>
              </a:ext>
            </a:extLst>
          </p:cNvPr>
          <p:cNvCxnSpPr>
            <a:cxnSpLocks/>
          </p:cNvCxnSpPr>
          <p:nvPr/>
        </p:nvCxnSpPr>
        <p:spPr>
          <a:xfrm flipV="1">
            <a:off x="1793390" y="4742686"/>
            <a:ext cx="0" cy="58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FFD56F-962E-4E55-874D-808A170CF935}"/>
              </a:ext>
            </a:extLst>
          </p:cNvPr>
          <p:cNvCxnSpPr>
            <a:cxnSpLocks/>
            <a:stCxn id="26" idx="4"/>
            <a:endCxn id="8" idx="0"/>
          </p:cNvCxnSpPr>
          <p:nvPr/>
        </p:nvCxnSpPr>
        <p:spPr>
          <a:xfrm>
            <a:off x="4078224" y="2231136"/>
            <a:ext cx="0" cy="28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E2C2F7-1CC0-4ED9-8625-F055DA80A57B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>
            <a:off x="9284208" y="908304"/>
            <a:ext cx="628044" cy="999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75EFD1-9D35-40AA-ABF8-6BBADD336213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9284208" y="908304"/>
            <a:ext cx="784952" cy="24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BC86FB-A6A1-4A7F-9683-A582DD1610E4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9284208" y="681934"/>
            <a:ext cx="628044" cy="22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EFDDEC-449D-4E0E-A56F-34C174949EF5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flipH="1">
            <a:off x="9284208" y="3734853"/>
            <a:ext cx="592120" cy="1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980AE3-F5D4-4FFE-9FFA-71BC6377DED3}"/>
              </a:ext>
            </a:extLst>
          </p:cNvPr>
          <p:cNvCxnSpPr>
            <a:cxnSpLocks/>
            <a:stCxn id="25" idx="2"/>
            <a:endCxn id="6" idx="3"/>
          </p:cNvCxnSpPr>
          <p:nvPr/>
        </p:nvCxnSpPr>
        <p:spPr>
          <a:xfrm flipH="1">
            <a:off x="9284208" y="2907792"/>
            <a:ext cx="784952" cy="84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A237AF-1D41-4CCC-880B-B92C44C22775}"/>
              </a:ext>
            </a:extLst>
          </p:cNvPr>
          <p:cNvCxnSpPr>
            <a:stCxn id="29" idx="7"/>
            <a:endCxn id="6" idx="2"/>
          </p:cNvCxnSpPr>
          <p:nvPr/>
        </p:nvCxnSpPr>
        <p:spPr>
          <a:xfrm flipV="1">
            <a:off x="8488966" y="4075176"/>
            <a:ext cx="179546" cy="93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85079A-8863-48C8-9DED-95EFF61A119A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H="1" flipV="1">
            <a:off x="8668512" y="4075176"/>
            <a:ext cx="268858" cy="144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9DB2E4-BC7D-4EC8-9813-B0BCE1BA7BA5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H="1" flipV="1">
            <a:off x="8668512" y="4075176"/>
            <a:ext cx="1603248" cy="200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4393AD-5727-4CD5-BE2C-89E396846FB0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flipH="1" flipV="1">
            <a:off x="8668512" y="4075176"/>
            <a:ext cx="1078992" cy="98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88BE198-A02C-4FC5-80F9-7C8C3FD74F9B}"/>
              </a:ext>
            </a:extLst>
          </p:cNvPr>
          <p:cNvCxnSpPr>
            <a:cxnSpLocks/>
            <a:stCxn id="12" idx="2"/>
            <a:endCxn id="6" idx="2"/>
          </p:cNvCxnSpPr>
          <p:nvPr/>
        </p:nvCxnSpPr>
        <p:spPr>
          <a:xfrm flipH="1" flipV="1">
            <a:off x="8668512" y="4075176"/>
            <a:ext cx="1274064" cy="32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7DCB76-3438-4697-9516-4D862B6087FB}"/>
              </a:ext>
            </a:extLst>
          </p:cNvPr>
          <p:cNvCxnSpPr>
            <a:cxnSpLocks/>
            <a:stCxn id="20" idx="4"/>
            <a:endCxn id="18" idx="2"/>
          </p:cNvCxnSpPr>
          <p:nvPr/>
        </p:nvCxnSpPr>
        <p:spPr>
          <a:xfrm flipV="1">
            <a:off x="4306824" y="5029199"/>
            <a:ext cx="686367" cy="61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9D56E12-484E-4AE1-9F34-33AC763AC3F5}"/>
              </a:ext>
            </a:extLst>
          </p:cNvPr>
          <p:cNvCxnSpPr>
            <a:cxnSpLocks/>
            <a:stCxn id="21" idx="4"/>
            <a:endCxn id="18" idx="2"/>
          </p:cNvCxnSpPr>
          <p:nvPr/>
        </p:nvCxnSpPr>
        <p:spPr>
          <a:xfrm flipH="1" flipV="1">
            <a:off x="4993191" y="5029199"/>
            <a:ext cx="556931" cy="69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6D1CF4B-0161-47F1-828C-B459DEAB3A05}"/>
              </a:ext>
            </a:extLst>
          </p:cNvPr>
          <p:cNvCxnSpPr>
            <a:cxnSpLocks/>
            <a:stCxn id="22" idx="2"/>
            <a:endCxn id="18" idx="3"/>
          </p:cNvCxnSpPr>
          <p:nvPr/>
        </p:nvCxnSpPr>
        <p:spPr>
          <a:xfrm flipH="1">
            <a:off x="5608887" y="4640579"/>
            <a:ext cx="280416" cy="6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0A3849-1401-4EC0-9E56-E261493AC70D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1771292" y="1051561"/>
            <a:ext cx="208784" cy="5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E3387E88-312A-48E3-B09D-FA8042923542}"/>
              </a:ext>
            </a:extLst>
          </p:cNvPr>
          <p:cNvSpPr/>
          <p:nvPr/>
        </p:nvSpPr>
        <p:spPr>
          <a:xfrm>
            <a:off x="1042820" y="2862071"/>
            <a:ext cx="1501140" cy="6461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creates</a:t>
            </a:r>
          </a:p>
        </p:txBody>
      </p:sp>
      <p:sp>
        <p:nvSpPr>
          <p:cNvPr id="73" name="Flowchart: Decision 72">
            <a:extLst>
              <a:ext uri="{FF2B5EF4-FFF2-40B4-BE49-F238E27FC236}">
                <a16:creationId xmlns:a16="http://schemas.microsoft.com/office/drawing/2014/main" id="{9C487DBC-DFC8-41C1-A585-5CE9FF08B6C5}"/>
              </a:ext>
            </a:extLst>
          </p:cNvPr>
          <p:cNvSpPr/>
          <p:nvPr/>
        </p:nvSpPr>
        <p:spPr>
          <a:xfrm>
            <a:off x="3919728" y="5812534"/>
            <a:ext cx="2066544" cy="6461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listen to</a:t>
            </a:r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4DA0C1E5-7A14-4053-B5DA-CC23512B7799}"/>
              </a:ext>
            </a:extLst>
          </p:cNvPr>
          <p:cNvSpPr/>
          <p:nvPr/>
        </p:nvSpPr>
        <p:spPr>
          <a:xfrm>
            <a:off x="5245035" y="2859170"/>
            <a:ext cx="1670304" cy="6156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initiate</a:t>
            </a: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EB0D751D-0581-42FF-8722-4041A982C9D7}"/>
              </a:ext>
            </a:extLst>
          </p:cNvPr>
          <p:cNvSpPr/>
          <p:nvPr/>
        </p:nvSpPr>
        <p:spPr>
          <a:xfrm>
            <a:off x="3550920" y="124968"/>
            <a:ext cx="3251408" cy="15664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relates to the played song if page = “Next Song</a:t>
            </a:r>
          </a:p>
        </p:txBody>
      </p: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B28A0E09-0DF9-4697-8820-76429A20998F}"/>
              </a:ext>
            </a:extLst>
          </p:cNvPr>
          <p:cNvSpPr/>
          <p:nvPr/>
        </p:nvSpPr>
        <p:spPr>
          <a:xfrm>
            <a:off x="7833360" y="1966252"/>
            <a:ext cx="1670304" cy="6156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initiate</a:t>
            </a:r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83598159-C11D-4985-9152-97E72BA53486}"/>
              </a:ext>
            </a:extLst>
          </p:cNvPr>
          <p:cNvSpPr/>
          <p:nvPr/>
        </p:nvSpPr>
        <p:spPr>
          <a:xfrm>
            <a:off x="5931400" y="1592582"/>
            <a:ext cx="1656668" cy="7162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contains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438D2AD-4AE4-45DD-873C-43652807707E}"/>
              </a:ext>
            </a:extLst>
          </p:cNvPr>
          <p:cNvCxnSpPr>
            <a:cxnSpLocks/>
          </p:cNvCxnSpPr>
          <p:nvPr/>
        </p:nvCxnSpPr>
        <p:spPr>
          <a:xfrm>
            <a:off x="1793390" y="2273808"/>
            <a:ext cx="0" cy="588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D79DF7-B5BC-491C-BA87-9DFF077D3E87}"/>
              </a:ext>
            </a:extLst>
          </p:cNvPr>
          <p:cNvCxnSpPr>
            <a:cxnSpLocks/>
          </p:cNvCxnSpPr>
          <p:nvPr/>
        </p:nvCxnSpPr>
        <p:spPr>
          <a:xfrm>
            <a:off x="1793390" y="3508247"/>
            <a:ext cx="0" cy="5882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40434D-7DB2-4AA1-8AB9-DB25CC3D0174}"/>
              </a:ext>
            </a:extLst>
          </p:cNvPr>
          <p:cNvCxnSpPr>
            <a:cxnSpLocks/>
            <a:stCxn id="7" idx="3"/>
            <a:endCxn id="73" idx="1"/>
          </p:cNvCxnSpPr>
          <p:nvPr/>
        </p:nvCxnSpPr>
        <p:spPr>
          <a:xfrm>
            <a:off x="2409086" y="1950720"/>
            <a:ext cx="1510642" cy="4184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3D027BB-29DC-4493-A7D3-4EDE1FB2C0EC}"/>
              </a:ext>
            </a:extLst>
          </p:cNvPr>
          <p:cNvCxnSpPr>
            <a:cxnSpLocks/>
            <a:stCxn id="7" idx="3"/>
            <a:endCxn id="77" idx="1"/>
          </p:cNvCxnSpPr>
          <p:nvPr/>
        </p:nvCxnSpPr>
        <p:spPr>
          <a:xfrm flipV="1">
            <a:off x="2409086" y="908187"/>
            <a:ext cx="1141834" cy="10425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10892EC-2F43-45F1-BFC1-114F316AA52B}"/>
              </a:ext>
            </a:extLst>
          </p:cNvPr>
          <p:cNvCxnSpPr>
            <a:cxnSpLocks/>
            <a:stCxn id="77" idx="3"/>
            <a:endCxn id="9" idx="1"/>
          </p:cNvCxnSpPr>
          <p:nvPr/>
        </p:nvCxnSpPr>
        <p:spPr>
          <a:xfrm>
            <a:off x="6802328" y="908187"/>
            <a:ext cx="1250488" cy="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0C25653-AC2A-4348-889D-317E4B051B96}"/>
              </a:ext>
            </a:extLst>
          </p:cNvPr>
          <p:cNvCxnSpPr>
            <a:cxnSpLocks/>
            <a:stCxn id="73" idx="3"/>
            <a:endCxn id="6" idx="1"/>
          </p:cNvCxnSpPr>
          <p:nvPr/>
        </p:nvCxnSpPr>
        <p:spPr>
          <a:xfrm flipV="1">
            <a:off x="5986272" y="3752088"/>
            <a:ext cx="2066544" cy="238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E503A1-EA68-438E-B2C7-DF5C43477D68}"/>
              </a:ext>
            </a:extLst>
          </p:cNvPr>
          <p:cNvCxnSpPr>
            <a:stCxn id="6" idx="0"/>
            <a:endCxn id="74" idx="3"/>
          </p:cNvCxnSpPr>
          <p:nvPr/>
        </p:nvCxnSpPr>
        <p:spPr>
          <a:xfrm flipH="1" flipV="1">
            <a:off x="6915339" y="3167018"/>
            <a:ext cx="1753173" cy="261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68493D-9295-475F-ADEB-5BD9A8B3CEF2}"/>
              </a:ext>
            </a:extLst>
          </p:cNvPr>
          <p:cNvCxnSpPr>
            <a:stCxn id="74" idx="1"/>
            <a:endCxn id="8" idx="3"/>
          </p:cNvCxnSpPr>
          <p:nvPr/>
        </p:nvCxnSpPr>
        <p:spPr>
          <a:xfrm flipH="1" flipV="1">
            <a:off x="4693920" y="2834641"/>
            <a:ext cx="551115" cy="332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C4AC3D2-25D4-4DA1-B313-00EBA74CDC92}"/>
              </a:ext>
            </a:extLst>
          </p:cNvPr>
          <p:cNvCxnSpPr>
            <a:cxnSpLocks/>
            <a:stCxn id="8" idx="3"/>
            <a:endCxn id="79" idx="1"/>
          </p:cNvCxnSpPr>
          <p:nvPr/>
        </p:nvCxnSpPr>
        <p:spPr>
          <a:xfrm flipV="1">
            <a:off x="4693920" y="1950722"/>
            <a:ext cx="1237480" cy="883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8DDCA55-5585-4315-A698-9A3F854958C7}"/>
              </a:ext>
            </a:extLst>
          </p:cNvPr>
          <p:cNvCxnSpPr>
            <a:cxnSpLocks/>
            <a:stCxn id="79" idx="3"/>
            <a:endCxn id="9" idx="2"/>
          </p:cNvCxnSpPr>
          <p:nvPr/>
        </p:nvCxnSpPr>
        <p:spPr>
          <a:xfrm flipV="1">
            <a:off x="7588068" y="1231392"/>
            <a:ext cx="1080444" cy="7193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DBCAB82-017A-4E31-92B3-0991E50FC974}"/>
              </a:ext>
            </a:extLst>
          </p:cNvPr>
          <p:cNvCxnSpPr>
            <a:cxnSpLocks/>
            <a:stCxn id="9" idx="2"/>
            <a:endCxn id="78" idx="0"/>
          </p:cNvCxnSpPr>
          <p:nvPr/>
        </p:nvCxnSpPr>
        <p:spPr>
          <a:xfrm>
            <a:off x="8668512" y="1231392"/>
            <a:ext cx="0" cy="7348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3C332F8-B34C-433D-B2B8-381BCBEF198D}"/>
              </a:ext>
            </a:extLst>
          </p:cNvPr>
          <p:cNvCxnSpPr>
            <a:cxnSpLocks/>
            <a:stCxn id="78" idx="2"/>
            <a:endCxn id="6" idx="0"/>
          </p:cNvCxnSpPr>
          <p:nvPr/>
        </p:nvCxnSpPr>
        <p:spPr>
          <a:xfrm>
            <a:off x="8668512" y="2581948"/>
            <a:ext cx="0" cy="8470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6" name="Flowchart: Decision 215">
            <a:extLst>
              <a:ext uri="{FF2B5EF4-FFF2-40B4-BE49-F238E27FC236}">
                <a16:creationId xmlns:a16="http://schemas.microsoft.com/office/drawing/2014/main" id="{CA77BB4A-DB5A-4F91-83AD-3E92622FEC61}"/>
              </a:ext>
            </a:extLst>
          </p:cNvPr>
          <p:cNvSpPr/>
          <p:nvPr/>
        </p:nvSpPr>
        <p:spPr>
          <a:xfrm>
            <a:off x="3511296" y="3477768"/>
            <a:ext cx="1670304" cy="6156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binds to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27E4EB0-6092-40E9-A6E0-8D642FBCFF9B}"/>
              </a:ext>
            </a:extLst>
          </p:cNvPr>
          <p:cNvCxnSpPr>
            <a:stCxn id="8" idx="2"/>
            <a:endCxn id="216" idx="0"/>
          </p:cNvCxnSpPr>
          <p:nvPr/>
        </p:nvCxnSpPr>
        <p:spPr>
          <a:xfrm>
            <a:off x="4078224" y="3157729"/>
            <a:ext cx="268224" cy="3200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9FB31B5-5F33-4343-8D9D-409CC1A73A12}"/>
              </a:ext>
            </a:extLst>
          </p:cNvPr>
          <p:cNvCxnSpPr>
            <a:stCxn id="216" idx="2"/>
            <a:endCxn id="18" idx="0"/>
          </p:cNvCxnSpPr>
          <p:nvPr/>
        </p:nvCxnSpPr>
        <p:spPr>
          <a:xfrm>
            <a:off x="4346448" y="4093464"/>
            <a:ext cx="646743" cy="289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094F9DB4-7D9A-4CA8-AAC1-D22F498D5C2D}"/>
              </a:ext>
            </a:extLst>
          </p:cNvPr>
          <p:cNvSpPr txBox="1"/>
          <p:nvPr/>
        </p:nvSpPr>
        <p:spPr>
          <a:xfrm>
            <a:off x="1855683" y="37340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2B9F2-A88B-4BB3-B74C-3952139E16DE}"/>
              </a:ext>
            </a:extLst>
          </p:cNvPr>
          <p:cNvSpPr txBox="1"/>
          <p:nvPr/>
        </p:nvSpPr>
        <p:spPr>
          <a:xfrm>
            <a:off x="1855683" y="2458555"/>
            <a:ext cx="261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5B1257B-0497-489F-A16F-D570A5AB1774}"/>
              </a:ext>
            </a:extLst>
          </p:cNvPr>
          <p:cNvSpPr txBox="1"/>
          <p:nvPr/>
        </p:nvSpPr>
        <p:spPr>
          <a:xfrm>
            <a:off x="7836667" y="1459699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51687DD-FFA5-42A0-804C-AE09398FF716}"/>
              </a:ext>
            </a:extLst>
          </p:cNvPr>
          <p:cNvSpPr txBox="1"/>
          <p:nvPr/>
        </p:nvSpPr>
        <p:spPr>
          <a:xfrm>
            <a:off x="5172457" y="211185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2F6EAB1-B374-45B3-99D9-686AC592FBD6}"/>
              </a:ext>
            </a:extLst>
          </p:cNvPr>
          <p:cNvSpPr txBox="1"/>
          <p:nvPr/>
        </p:nvSpPr>
        <p:spPr>
          <a:xfrm>
            <a:off x="7214377" y="427563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E8D6B95-72DE-4A5B-B09E-FFBF532D826E}"/>
              </a:ext>
            </a:extLst>
          </p:cNvPr>
          <p:cNvSpPr txBox="1"/>
          <p:nvPr/>
        </p:nvSpPr>
        <p:spPr>
          <a:xfrm>
            <a:off x="4966219" y="2808432"/>
            <a:ext cx="261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2963640-B0BF-4BD1-9C55-3ED2A00CA7F1}"/>
              </a:ext>
            </a:extLst>
          </p:cNvPr>
          <p:cNvSpPr txBox="1"/>
          <p:nvPr/>
        </p:nvSpPr>
        <p:spPr>
          <a:xfrm>
            <a:off x="8655502" y="1614679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D20712-E290-44EF-919F-A074A601679E}"/>
              </a:ext>
            </a:extLst>
          </p:cNvPr>
          <p:cNvSpPr txBox="1"/>
          <p:nvPr/>
        </p:nvSpPr>
        <p:spPr>
          <a:xfrm>
            <a:off x="3127636" y="392752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14916E-2027-47B2-AF1D-293BFBBCF332}"/>
              </a:ext>
            </a:extLst>
          </p:cNvPr>
          <p:cNvSpPr txBox="1"/>
          <p:nvPr/>
        </p:nvSpPr>
        <p:spPr>
          <a:xfrm>
            <a:off x="8727574" y="287232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1F4676-5A00-45F7-8915-342DC29329D3}"/>
              </a:ext>
            </a:extLst>
          </p:cNvPr>
          <p:cNvSpPr txBox="1"/>
          <p:nvPr/>
        </p:nvSpPr>
        <p:spPr>
          <a:xfrm>
            <a:off x="7588067" y="300082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774C79-C1DB-49CA-A61C-6C57B4E3B6D5}"/>
              </a:ext>
            </a:extLst>
          </p:cNvPr>
          <p:cNvSpPr txBox="1"/>
          <p:nvPr/>
        </p:nvSpPr>
        <p:spPr>
          <a:xfrm>
            <a:off x="4808702" y="40681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AA7A69-DC28-4673-B6A5-96A100FD968A}"/>
              </a:ext>
            </a:extLst>
          </p:cNvPr>
          <p:cNvSpPr txBox="1"/>
          <p:nvPr/>
        </p:nvSpPr>
        <p:spPr>
          <a:xfrm>
            <a:off x="4354500" y="3214524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6647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9CDFDC-C33C-4118-8F26-B6F51D30C5DC}"/>
              </a:ext>
            </a:extLst>
          </p:cNvPr>
          <p:cNvSpPr/>
          <p:nvPr/>
        </p:nvSpPr>
        <p:spPr>
          <a:xfrm>
            <a:off x="2426208" y="2682240"/>
            <a:ext cx="987552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song popularity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D090EC-CBF6-4B16-8424-C14D106A9B2E}"/>
              </a:ext>
            </a:extLst>
          </p:cNvPr>
          <p:cNvSpPr/>
          <p:nvPr/>
        </p:nvSpPr>
        <p:spPr>
          <a:xfrm>
            <a:off x="4614672" y="2682240"/>
            <a:ext cx="1207008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Analyze user stream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83322-5009-4A58-A59F-8C74A6350BCC}"/>
              </a:ext>
            </a:extLst>
          </p:cNvPr>
          <p:cNvSpPr/>
          <p:nvPr/>
        </p:nvSpPr>
        <p:spPr>
          <a:xfrm>
            <a:off x="6967728" y="2682240"/>
            <a:ext cx="1207008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Analyze Session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3C7BDA-77F6-486B-8A67-8DF5E73C109B}"/>
              </a:ext>
            </a:extLst>
          </p:cNvPr>
          <p:cNvCxnSpPr>
            <a:endCxn id="2" idx="1"/>
          </p:cNvCxnSpPr>
          <p:nvPr/>
        </p:nvCxnSpPr>
        <p:spPr>
          <a:xfrm>
            <a:off x="1505712" y="3020568"/>
            <a:ext cx="9204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695A7-4A25-4672-908D-BA0A547AC8C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413760" y="3020568"/>
            <a:ext cx="12009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C8BCD5-0642-49D5-B424-68BA3FCCA73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821680" y="3020568"/>
            <a:ext cx="1146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9D7DEA-7384-4585-9AAA-3F0ADF3209E5}"/>
              </a:ext>
            </a:extLst>
          </p:cNvPr>
          <p:cNvSpPr txBox="1"/>
          <p:nvPr/>
        </p:nvSpPr>
        <p:spPr>
          <a:xfrm>
            <a:off x="1748728" y="274356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6155C-8A64-45A0-B52E-6B1FE58A9BD8}"/>
              </a:ext>
            </a:extLst>
          </p:cNvPr>
          <p:cNvSpPr txBox="1"/>
          <p:nvPr/>
        </p:nvSpPr>
        <p:spPr>
          <a:xfrm>
            <a:off x="3803080" y="2722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6AED75-09A9-4434-89E9-B1B0D17060FD}"/>
              </a:ext>
            </a:extLst>
          </p:cNvPr>
          <p:cNvSpPr txBox="1"/>
          <p:nvPr/>
        </p:nvSpPr>
        <p:spPr>
          <a:xfrm>
            <a:off x="6211000" y="2722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7248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21313</TotalTime>
  <Words>74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No-SQL Data Modeling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No-SQL Data Modeling</dc:title>
  <dc:creator>Alfred Sasko</dc:creator>
  <cp:lastModifiedBy>Alfred Sasko</cp:lastModifiedBy>
  <cp:revision>2</cp:revision>
  <dcterms:created xsi:type="dcterms:W3CDTF">2022-02-24T13:34:25Z</dcterms:created>
  <dcterms:modified xsi:type="dcterms:W3CDTF">2022-03-11T09:05:08Z</dcterms:modified>
</cp:coreProperties>
</file>