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DA71B-6EFF-4C0B-8AA8-58C7984FD4A9}" v="31" dt="2023-07-09T21:38:1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0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Guo" userId="d931a2d93a5fb4d8" providerId="LiveId" clId="{829DA71B-6EFF-4C0B-8AA8-58C7984FD4A9}"/>
    <pc:docChg chg="undo custSel addSld modSld">
      <pc:chgData name="Shuai Guo" userId="d931a2d93a5fb4d8" providerId="LiveId" clId="{829DA71B-6EFF-4C0B-8AA8-58C7984FD4A9}" dt="2023-07-09T21:38:17.355" v="664" actId="21"/>
      <pc:docMkLst>
        <pc:docMk/>
      </pc:docMkLst>
      <pc:sldChg chg="addSp delSp modSp new mod">
        <pc:chgData name="Shuai Guo" userId="d931a2d93a5fb4d8" providerId="LiveId" clId="{829DA71B-6EFF-4C0B-8AA8-58C7984FD4A9}" dt="2023-07-09T21:38:17.355" v="664" actId="21"/>
        <pc:sldMkLst>
          <pc:docMk/>
          <pc:sldMk cId="3455107949" sldId="256"/>
        </pc:sldMkLst>
        <pc:spChg chg="add mod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" creationId="{08FC14E3-71C0-F79C-5EE2-DAF5EB52A323}"/>
          </ac:spMkLst>
        </pc:spChg>
        <pc:spChg chg="del">
          <ac:chgData name="Shuai Guo" userId="d931a2d93a5fb4d8" providerId="LiveId" clId="{829DA71B-6EFF-4C0B-8AA8-58C7984FD4A9}" dt="2023-07-02T03:02:54.357" v="1" actId="478"/>
          <ac:spMkLst>
            <pc:docMk/>
            <pc:sldMk cId="3455107949" sldId="256"/>
            <ac:spMk id="2" creationId="{DDE9D679-C9FC-9914-F97C-2F822F6FD3B2}"/>
          </ac:spMkLst>
        </pc:spChg>
        <pc:spChg chg="del">
          <ac:chgData name="Shuai Guo" userId="d931a2d93a5fb4d8" providerId="LiveId" clId="{829DA71B-6EFF-4C0B-8AA8-58C7984FD4A9}" dt="2023-07-02T03:02:54.357" v="1" actId="478"/>
          <ac:spMkLst>
            <pc:docMk/>
            <pc:sldMk cId="3455107949" sldId="256"/>
            <ac:spMk id="3" creationId="{190A10D8-5DF3-9398-BF9F-A6A4883778BC}"/>
          </ac:spMkLst>
        </pc:spChg>
        <pc:spChg chg="add mod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" creationId="{C6DDB79D-4913-88F5-017D-BB6BB5870EC4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4" creationId="{3B06596A-9553-C08F-45DB-A85A7F09165E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5" creationId="{F45BA5E0-437F-B309-2448-4E6C521357CB}"/>
          </ac:spMkLst>
        </pc:spChg>
        <pc:spChg chg="add mod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6" creationId="{515A5DC8-F4BB-2CF4-EEBB-8F0220F800AE}"/>
          </ac:spMkLst>
        </pc:spChg>
        <pc:spChg chg="add del mod">
          <ac:chgData name="Shuai Guo" userId="d931a2d93a5fb4d8" providerId="LiveId" clId="{829DA71B-6EFF-4C0B-8AA8-58C7984FD4A9}" dt="2023-07-02T05:44:47.661" v="170" actId="478"/>
          <ac:spMkLst>
            <pc:docMk/>
            <pc:sldMk cId="3455107949" sldId="256"/>
            <ac:spMk id="6" creationId="{AFAA67C3-839E-FCBB-44EE-A06F974579FD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7" creationId="{D8122245-D1CE-CE5A-D1FD-C738BBBF197F}"/>
          </ac:spMkLst>
        </pc:spChg>
        <pc:spChg chg="add mod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9" creationId="{B8AD8697-A176-4D24-B4FA-4C22A587F384}"/>
          </ac:spMkLst>
        </pc:spChg>
        <pc:spChg chg="add mod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10" creationId="{1A288A2F-7666-FDCD-D11A-EE6EDEE3B8A2}"/>
          </ac:spMkLst>
        </pc:spChg>
        <pc:spChg chg="add del mod">
          <ac:chgData name="Shuai Guo" userId="d931a2d93a5fb4d8" providerId="LiveId" clId="{829DA71B-6EFF-4C0B-8AA8-58C7984FD4A9}" dt="2023-07-09T21:29:22.991" v="643"/>
          <ac:spMkLst>
            <pc:docMk/>
            <pc:sldMk cId="3455107949" sldId="256"/>
            <ac:spMk id="12" creationId="{D627892C-9BB4-DA8E-E052-F6BD80E6B403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13" creationId="{90C4916D-83CC-6FF7-E8B8-5583303E805D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14" creationId="{0B457460-59E5-FECD-3871-D69C1CBB89EF}"/>
          </ac:spMkLst>
        </pc:spChg>
        <pc:spChg chg="add mod">
          <ac:chgData name="Shuai Guo" userId="d931a2d93a5fb4d8" providerId="LiveId" clId="{829DA71B-6EFF-4C0B-8AA8-58C7984FD4A9}" dt="2023-07-02T05:47:09.104" v="218" actId="571"/>
          <ac:spMkLst>
            <pc:docMk/>
            <pc:sldMk cId="3455107949" sldId="256"/>
            <ac:spMk id="15" creationId="{D35A3942-F7C3-491C-4353-D89A68F3FAD4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16" creationId="{863004C9-B2A1-DC0F-2FCD-2829B5DF45AF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17" creationId="{FA2F43B5-9465-B339-7B90-26BDD3856663}"/>
          </ac:spMkLst>
        </pc:spChg>
        <pc:spChg chg="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1" creationId="{FA04679F-F92B-84BC-8562-65CD4D51D3B9}"/>
          </ac:spMkLst>
        </pc:spChg>
        <pc:spChg chg="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3" creationId="{4B98B70F-B076-B77A-2A1E-F6877FFCB988}"/>
          </ac:spMkLst>
        </pc:spChg>
        <pc:spChg chg="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4" creationId="{49696858-67E9-85F9-3902-B27DAAA3C0BB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5" creationId="{FF7AE950-7414-78EF-C1D9-97329B31406D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26" creationId="{89F6FB40-24B9-77D7-80CC-5C09F350AD10}"/>
          </ac:spMkLst>
        </pc:spChg>
        <pc:spChg chg="add mod">
          <ac:chgData name="Shuai Guo" userId="d931a2d93a5fb4d8" providerId="LiveId" clId="{829DA71B-6EFF-4C0B-8AA8-58C7984FD4A9}" dt="2023-07-02T06:18:15.374" v="462" actId="571"/>
          <ac:spMkLst>
            <pc:docMk/>
            <pc:sldMk cId="3455107949" sldId="256"/>
            <ac:spMk id="27" creationId="{3D62E0E3-C935-3974-49BF-9A3223475DE9}"/>
          </ac:spMkLst>
        </pc:spChg>
        <pc:spChg chg="add mod">
          <ac:chgData name="Shuai Guo" userId="d931a2d93a5fb4d8" providerId="LiveId" clId="{829DA71B-6EFF-4C0B-8AA8-58C7984FD4A9}" dt="2023-07-02T06:18:15.374" v="462" actId="571"/>
          <ac:spMkLst>
            <pc:docMk/>
            <pc:sldMk cId="3455107949" sldId="256"/>
            <ac:spMk id="29" creationId="{207CAC41-1887-B0AE-E0F5-F7212D4F5DBD}"/>
          </ac:spMkLst>
        </pc:spChg>
        <pc:spChg chg="add mod">
          <ac:chgData name="Shuai Guo" userId="d931a2d93a5fb4d8" providerId="LiveId" clId="{829DA71B-6EFF-4C0B-8AA8-58C7984FD4A9}" dt="2023-07-02T06:18:15.374" v="462" actId="571"/>
          <ac:spMkLst>
            <pc:docMk/>
            <pc:sldMk cId="3455107949" sldId="256"/>
            <ac:spMk id="30" creationId="{50D947F7-594A-79BC-A82F-DF1D34D54878}"/>
          </ac:spMkLst>
        </pc:spChg>
        <pc:spChg chg="add mod">
          <ac:chgData name="Shuai Guo" userId="d931a2d93a5fb4d8" providerId="LiveId" clId="{829DA71B-6EFF-4C0B-8AA8-58C7984FD4A9}" dt="2023-07-02T06:18:15.374" v="462" actId="571"/>
          <ac:spMkLst>
            <pc:docMk/>
            <pc:sldMk cId="3455107949" sldId="256"/>
            <ac:spMk id="31" creationId="{E9CAFC6B-B9A3-1876-ABC2-8A824F492CB4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2" creationId="{5D1128B8-7295-0EE3-0EF2-7A44ED8AEF0F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4" creationId="{393DF93E-03B2-9E95-589E-58BC299120B2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5" creationId="{2B414551-4EB3-FABD-1AC5-6095B1A039BE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6" creationId="{A5711698-86B8-DF87-6E88-EF2D7A12C6A9}"/>
          </ac:spMkLst>
        </pc:spChg>
        <pc:spChg chg="add mod topLvl">
          <ac:chgData name="Shuai Guo" userId="d931a2d93a5fb4d8" providerId="LiveId" clId="{829DA71B-6EFF-4C0B-8AA8-58C7984FD4A9}" dt="2023-07-09T21:38:13.078" v="661" actId="164"/>
          <ac:spMkLst>
            <pc:docMk/>
            <pc:sldMk cId="3455107949" sldId="256"/>
            <ac:spMk id="37" creationId="{BE0451A3-B027-CAF9-03FC-CB4C1C60F987}"/>
          </ac:spMkLst>
        </pc:spChg>
        <pc:spChg chg="add mod">
          <ac:chgData name="Shuai Guo" userId="d931a2d93a5fb4d8" providerId="LiveId" clId="{829DA71B-6EFF-4C0B-8AA8-58C7984FD4A9}" dt="2023-07-02T06:58:01.750" v="605" actId="1076"/>
          <ac:spMkLst>
            <pc:docMk/>
            <pc:sldMk cId="3455107949" sldId="256"/>
            <ac:spMk id="42" creationId="{2EAF65EB-1168-C77C-008C-5E111FFC3DC4}"/>
          </ac:spMkLst>
        </pc:spChg>
        <pc:grpChg chg="add mod">
          <ac:chgData name="Shuai Guo" userId="d931a2d93a5fb4d8" providerId="LiveId" clId="{829DA71B-6EFF-4C0B-8AA8-58C7984FD4A9}" dt="2023-07-09T21:38:13.078" v="661" actId="164"/>
          <ac:grpSpMkLst>
            <pc:docMk/>
            <pc:sldMk cId="3455107949" sldId="256"/>
            <ac:grpSpMk id="15" creationId="{D8C85749-C426-072A-9E55-BC05F7E8A72D}"/>
          </ac:grpSpMkLst>
        </pc:grpChg>
        <pc:grpChg chg="add del mod">
          <ac:chgData name="Shuai Guo" userId="d931a2d93a5fb4d8" providerId="LiveId" clId="{829DA71B-6EFF-4C0B-8AA8-58C7984FD4A9}" dt="2023-07-02T06:15:35.156" v="430" actId="165"/>
          <ac:grpSpMkLst>
            <pc:docMk/>
            <pc:sldMk cId="3455107949" sldId="256"/>
            <ac:grpSpMk id="18" creationId="{27F06C93-39FE-AAFC-C7BC-F0F71478D6D0}"/>
          </ac:grpSpMkLst>
        </pc:grpChg>
        <pc:grpChg chg="add del mod">
          <ac:chgData name="Shuai Guo" userId="d931a2d93a5fb4d8" providerId="LiveId" clId="{829DA71B-6EFF-4C0B-8AA8-58C7984FD4A9}" dt="2023-07-02T06:15:33.565" v="429" actId="165"/>
          <ac:grpSpMkLst>
            <pc:docMk/>
            <pc:sldMk cId="3455107949" sldId="256"/>
            <ac:grpSpMk id="20" creationId="{1C16DC36-0EAB-033B-F615-9227917B5FD6}"/>
          </ac:grpSpMkLst>
        </pc:grpChg>
        <pc:grpChg chg="add del mod">
          <ac:chgData name="Shuai Guo" userId="d931a2d93a5fb4d8" providerId="LiveId" clId="{829DA71B-6EFF-4C0B-8AA8-58C7984FD4A9}" dt="2023-07-02T06:51:08.576" v="588" actId="165"/>
          <ac:grpSpMkLst>
            <pc:docMk/>
            <pc:sldMk cId="3455107949" sldId="256"/>
            <ac:grpSpMk id="38" creationId="{7B616767-A0D1-1BE6-6987-2C07A0E05B42}"/>
          </ac:grpSpMkLst>
        </pc:grpChg>
        <pc:grpChg chg="add del mod">
          <ac:chgData name="Shuai Guo" userId="d931a2d93a5fb4d8" providerId="LiveId" clId="{829DA71B-6EFF-4C0B-8AA8-58C7984FD4A9}" dt="2023-07-02T06:51:27.240" v="590" actId="165"/>
          <ac:grpSpMkLst>
            <pc:docMk/>
            <pc:sldMk cId="3455107949" sldId="256"/>
            <ac:grpSpMk id="39" creationId="{6A2E005A-CA6D-686F-9CA9-CDE4CA91FC65}"/>
          </ac:grpSpMkLst>
        </pc:grpChg>
        <pc:grpChg chg="add del mod">
          <ac:chgData name="Shuai Guo" userId="d931a2d93a5fb4d8" providerId="LiveId" clId="{829DA71B-6EFF-4C0B-8AA8-58C7984FD4A9}" dt="2023-07-09T21:24:51.550" v="609" actId="165"/>
          <ac:grpSpMkLst>
            <pc:docMk/>
            <pc:sldMk cId="3455107949" sldId="256"/>
            <ac:grpSpMk id="40" creationId="{171D6195-D090-D024-FD09-20598E8C75E9}"/>
          </ac:grpSpMkLst>
        </pc:grpChg>
        <pc:picChg chg="add del mod">
          <ac:chgData name="Shuai Guo" userId="d931a2d93a5fb4d8" providerId="LiveId" clId="{829DA71B-6EFF-4C0B-8AA8-58C7984FD4A9}" dt="2023-07-09T21:38:17.355" v="664" actId="21"/>
          <ac:picMkLst>
            <pc:docMk/>
            <pc:sldMk cId="3455107949" sldId="256"/>
            <ac:picMk id="18" creationId="{019F8060-9E7B-6190-DC1D-946F686E7FD7}"/>
          </ac:picMkLst>
        </pc:picChg>
        <pc:picChg chg="add del mod">
          <ac:chgData name="Shuai Guo" userId="d931a2d93a5fb4d8" providerId="LiveId" clId="{829DA71B-6EFF-4C0B-8AA8-58C7984FD4A9}" dt="2023-07-09T21:24:41.340" v="608" actId="478"/>
          <ac:picMkLst>
            <pc:docMk/>
            <pc:sldMk cId="3455107949" sldId="256"/>
            <ac:picMk id="41" creationId="{9537BE2B-B053-B62F-3F5C-1FC01E23977B}"/>
          </ac:picMkLst>
        </pc:picChg>
        <pc:cxnChg chg="add mod">
          <ac:chgData name="Shuai Guo" userId="d931a2d93a5fb4d8" providerId="LiveId" clId="{829DA71B-6EFF-4C0B-8AA8-58C7984FD4A9}" dt="2023-07-09T21:38:13.078" v="661" actId="164"/>
          <ac:cxnSpMkLst>
            <pc:docMk/>
            <pc:sldMk cId="3455107949" sldId="256"/>
            <ac:cxnSpMk id="8" creationId="{2276BB19-07FE-1971-AFE3-8D95CD24B8BA}"/>
          </ac:cxnSpMkLst>
        </pc:cxnChg>
        <pc:cxnChg chg="add del">
          <ac:chgData name="Shuai Guo" userId="d931a2d93a5fb4d8" providerId="LiveId" clId="{829DA71B-6EFF-4C0B-8AA8-58C7984FD4A9}" dt="2023-07-02T05:44:51.744" v="172" actId="11529"/>
          <ac:cxnSpMkLst>
            <pc:docMk/>
            <pc:sldMk cId="3455107949" sldId="256"/>
            <ac:cxnSpMk id="9" creationId="{FAF81707-6403-F516-3379-A523258A1B8C}"/>
          </ac:cxnSpMkLst>
        </pc:cxnChg>
        <pc:cxnChg chg="add mod topLvl">
          <ac:chgData name="Shuai Guo" userId="d931a2d93a5fb4d8" providerId="LiveId" clId="{829DA71B-6EFF-4C0B-8AA8-58C7984FD4A9}" dt="2023-07-09T21:38:13.078" v="661" actId="164"/>
          <ac:cxnSpMkLst>
            <pc:docMk/>
            <pc:sldMk cId="3455107949" sldId="256"/>
            <ac:cxnSpMk id="11" creationId="{3E3B4A07-11C5-B90E-9DFF-CC5F689BC9E6}"/>
          </ac:cxnSpMkLst>
        </pc:cxnChg>
        <pc:cxnChg chg="mod topLvl">
          <ac:chgData name="Shuai Guo" userId="d931a2d93a5fb4d8" providerId="LiveId" clId="{829DA71B-6EFF-4C0B-8AA8-58C7984FD4A9}" dt="2023-07-09T21:38:13.078" v="661" actId="164"/>
          <ac:cxnSpMkLst>
            <pc:docMk/>
            <pc:sldMk cId="3455107949" sldId="256"/>
            <ac:cxnSpMk id="22" creationId="{31E6609C-04A7-426D-7EB6-C9DE96E378D2}"/>
          </ac:cxnSpMkLst>
        </pc:cxnChg>
        <pc:cxnChg chg="add mod">
          <ac:chgData name="Shuai Guo" userId="d931a2d93a5fb4d8" providerId="LiveId" clId="{829DA71B-6EFF-4C0B-8AA8-58C7984FD4A9}" dt="2023-07-02T06:18:15.374" v="462" actId="571"/>
          <ac:cxnSpMkLst>
            <pc:docMk/>
            <pc:sldMk cId="3455107949" sldId="256"/>
            <ac:cxnSpMk id="28" creationId="{944C06D8-7A5E-4FB2-E5ED-237056DB4C92}"/>
          </ac:cxnSpMkLst>
        </pc:cxnChg>
        <pc:cxnChg chg="add mod topLvl">
          <ac:chgData name="Shuai Guo" userId="d931a2d93a5fb4d8" providerId="LiveId" clId="{829DA71B-6EFF-4C0B-8AA8-58C7984FD4A9}" dt="2023-07-09T21:38:13.078" v="661" actId="164"/>
          <ac:cxnSpMkLst>
            <pc:docMk/>
            <pc:sldMk cId="3455107949" sldId="256"/>
            <ac:cxnSpMk id="33" creationId="{CFFAA218-8A1B-0EDE-7151-45DB15391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4D3F-9A0A-42DE-E90D-A800F1D8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B186D-8A81-D422-2518-628863A2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DAA8-4A59-40F2-C653-E5E4628B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DACE-95A8-173F-A3F9-E96B19B8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88F6-E7C7-6B18-4E37-B31633B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16C-B1BC-E9F7-4621-1EFB1764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4C08-143F-B902-9A36-5A8C5CE9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63FA-9258-AE2A-0B52-D8608D3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2999-5F40-67C6-9C9B-9298ECD6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C628-A6CE-0AE0-82EE-6006C6F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530A8-D62A-FBE4-E678-784A7DF2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94F7-626F-4047-609A-36756277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3D87-9C47-04F8-FD18-E6EBAF2A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97AB-5083-AC5B-F19A-0677BDB6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C82E-9C09-A489-C243-99760EE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EE82-8E36-0493-4246-F6A341E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6CFD-8F26-F029-F74E-9B483A26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289E-A3E6-8A6C-F1F6-E8B1C713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4ABA-E8A0-4C85-1D2D-4EB1A19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4C5B-C4C8-4ED4-2FFB-669CACDA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5F26-2B4E-B8BA-9F6C-4A656561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DDD3-619D-16D0-219D-87C619C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6B67-E604-392C-54BD-338B3A76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B42C-3612-20CE-0D34-5B33933D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1F8-89C7-1089-6724-15D673D8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D0D-CD00-C302-6BEE-8D407CF4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1F37-C0C8-CA94-FBA6-140D9BB3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51CF-08BC-9501-39D4-05CE6888C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4B5C-C5A4-0CE7-1406-6AA12B0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51C6E-BB6C-F826-B648-B866DEB6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EB5E-FC65-D40E-A41D-045E075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7EB5-911C-BC8B-5E45-ACECB437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B649-9E4D-4A05-41F3-060ADBD6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6318B-FE33-D30D-7304-B7675F23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71C93-0371-9EFB-849E-8C6A82A0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907E5-CE8C-8BCF-9C59-2D046D23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85C2-AC56-8C14-5A0B-6FAA3D43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35D0E-2258-5C47-4B4C-79D90989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1672D-FF4B-A391-582A-DD54F5A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7CC3-B6C6-33E1-D5A1-A080DC86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171C-7DB2-152B-8C2B-2CACD25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BE30-8C08-10C3-2C6C-13DB74B4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A71E8-9195-8821-C7FA-9E287EB8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32792-1E28-4630-CCA0-CA79A64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DACB2-860D-CB56-2D08-8A7B9C48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6E73-842C-12DE-7359-527AE67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382D-B9B0-53DF-F0D5-04198687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8C73-A61B-6922-5ED1-C91C453F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FF3E-1EC0-A750-40F6-DF2E96A2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D53B-B3C1-F687-7AD6-588B821B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671D-E52C-250C-4452-67F22812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0A076-1236-ACE8-4EF4-44F80F3C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B9A9-99A5-AB35-5ACD-2F4A1F4D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963ED-3452-9503-1C02-1AA39FEF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69C22-9845-6E19-6415-890153A33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D519-79BE-7C33-7988-1ADAD915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35D4E-9D89-A7F4-4658-2557EFA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8DCF-651C-CC7F-5B94-E6883DB9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29624-C900-3A3F-B0CB-5F34FED3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F10E-FF3B-8AD6-84D7-30CC01F9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B4D5-73A2-CE3B-88F7-E5F85533F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EF85-13DB-4D4E-9682-0AEE099102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40E-5F66-4280-2927-F5592C41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40C5-4BE3-CD50-4C5A-BB97B4EB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B5BF-3F80-4D4F-AA72-D131211C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row: Right 41">
            <a:extLst>
              <a:ext uri="{FF2B5EF4-FFF2-40B4-BE49-F238E27FC236}">
                <a16:creationId xmlns:a16="http://schemas.microsoft.com/office/drawing/2014/main" id="{2EAF65EB-1168-C77C-008C-5E111FFC3DC4}"/>
              </a:ext>
            </a:extLst>
          </p:cNvPr>
          <p:cNvSpPr/>
          <p:nvPr/>
        </p:nvSpPr>
        <p:spPr>
          <a:xfrm>
            <a:off x="10658431" y="3178575"/>
            <a:ext cx="958361" cy="500850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85749-C426-072A-9E55-BC05F7E8A72D}"/>
              </a:ext>
            </a:extLst>
          </p:cNvPr>
          <p:cNvGrpSpPr/>
          <p:nvPr/>
        </p:nvGrpSpPr>
        <p:grpSpPr>
          <a:xfrm>
            <a:off x="409543" y="-173571"/>
            <a:ext cx="4726476" cy="9609173"/>
            <a:chOff x="409543" y="-173571"/>
            <a:chExt cx="4726476" cy="96091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06596A-9553-C08F-45DB-A85A7F09165E}"/>
                </a:ext>
              </a:extLst>
            </p:cNvPr>
            <p:cNvSpPr/>
            <p:nvPr/>
          </p:nvSpPr>
          <p:spPr>
            <a:xfrm>
              <a:off x="1186481" y="-173571"/>
              <a:ext cx="3448380" cy="82685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5BA5E0-437F-B309-2448-4E6C521357CB}"/>
                </a:ext>
              </a:extLst>
            </p:cNvPr>
            <p:cNvSpPr txBox="1"/>
            <p:nvPr/>
          </p:nvSpPr>
          <p:spPr>
            <a:xfrm>
              <a:off x="1186481" y="-83312"/>
              <a:ext cx="3448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1,078,586 variants in total: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936,754 SNPs + 141,832 Indels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22245-D1CE-CE5A-D1FD-C738BBBF197F}"/>
                </a:ext>
              </a:extLst>
            </p:cNvPr>
            <p:cNvSpPr txBox="1"/>
            <p:nvPr/>
          </p:nvSpPr>
          <p:spPr>
            <a:xfrm>
              <a:off x="1165712" y="994322"/>
              <a:ext cx="1641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Variants impact</a:t>
              </a:r>
            </a:p>
            <a:p>
              <a:pPr algn="r"/>
              <a:r>
                <a:rPr lang="en-US" dirty="0"/>
                <a:t>exonic regions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3B4A07-11C5-B90E-9DFF-CC5F689BC9E6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891797" y="702795"/>
              <a:ext cx="0" cy="111549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90C4916D-83CC-6FF7-E8B8-5583303E805D}"/>
                </a:ext>
              </a:extLst>
            </p:cNvPr>
            <p:cNvSpPr/>
            <p:nvPr/>
          </p:nvSpPr>
          <p:spPr>
            <a:xfrm rot="10800000">
              <a:off x="2891797" y="107011"/>
              <a:ext cx="1081887" cy="1191569"/>
            </a:xfrm>
            <a:prstGeom prst="arc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457460-59E5-FECD-3871-D69C1CBB89EF}"/>
                </a:ext>
              </a:extLst>
            </p:cNvPr>
            <p:cNvSpPr txBox="1"/>
            <p:nvPr/>
          </p:nvSpPr>
          <p:spPr>
            <a:xfrm>
              <a:off x="3476399" y="994322"/>
              <a:ext cx="1659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803,268 </a:t>
              </a:r>
              <a:br>
                <a:rPr lang="en-US" dirty="0"/>
              </a:br>
              <a:r>
                <a:rPr lang="en-US" dirty="0"/>
                <a:t>variants filtered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3004C9-B2A1-DC0F-2FCD-2829B5DF45AF}"/>
                </a:ext>
              </a:extLst>
            </p:cNvPr>
            <p:cNvSpPr/>
            <p:nvPr/>
          </p:nvSpPr>
          <p:spPr>
            <a:xfrm>
              <a:off x="1186481" y="1873066"/>
              <a:ext cx="3448380" cy="82685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2F43B5-9465-B339-7B90-26BDD3856663}"/>
                </a:ext>
              </a:extLst>
            </p:cNvPr>
            <p:cNvSpPr txBox="1"/>
            <p:nvPr/>
          </p:nvSpPr>
          <p:spPr>
            <a:xfrm>
              <a:off x="1728300" y="1972850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274,674 variants with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exonic functions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04679F-F92B-84BC-8562-65CD4D51D3B9}"/>
                </a:ext>
              </a:extLst>
            </p:cNvPr>
            <p:cNvSpPr txBox="1"/>
            <p:nvPr/>
          </p:nvSpPr>
          <p:spPr>
            <a:xfrm>
              <a:off x="409543" y="3095739"/>
              <a:ext cx="2397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Non-synonymous SNVs,</a:t>
              </a:r>
            </a:p>
            <a:p>
              <a:pPr algn="r"/>
              <a:r>
                <a:rPr lang="en-US" dirty="0"/>
                <a:t>Frameshift Indels.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E6609C-04A7-426D-7EB6-C9DE96E378D2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891797" y="2804212"/>
              <a:ext cx="0" cy="111549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B98B70F-B076-B77A-2A1E-F6877FFCB988}"/>
                </a:ext>
              </a:extLst>
            </p:cNvPr>
            <p:cNvSpPr/>
            <p:nvPr/>
          </p:nvSpPr>
          <p:spPr>
            <a:xfrm rot="10800000">
              <a:off x="2891797" y="2208428"/>
              <a:ext cx="1081887" cy="1191569"/>
            </a:xfrm>
            <a:prstGeom prst="arc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696858-67E9-85F9-3902-B27DAAA3C0BB}"/>
                </a:ext>
              </a:extLst>
            </p:cNvPr>
            <p:cNvSpPr txBox="1"/>
            <p:nvPr/>
          </p:nvSpPr>
          <p:spPr>
            <a:xfrm>
              <a:off x="3476399" y="3095739"/>
              <a:ext cx="1659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147,789</a:t>
              </a:r>
              <a:br>
                <a:rPr lang="en-US" dirty="0"/>
              </a:br>
              <a:r>
                <a:rPr lang="en-US" dirty="0"/>
                <a:t>variants filtered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F7AE950-7414-78EF-C1D9-97329B31406D}"/>
                </a:ext>
              </a:extLst>
            </p:cNvPr>
            <p:cNvSpPr/>
            <p:nvPr/>
          </p:nvSpPr>
          <p:spPr>
            <a:xfrm>
              <a:off x="1186481" y="6169179"/>
              <a:ext cx="3448380" cy="82685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F6FB40-24B9-77D7-80CC-5C09F350AD10}"/>
                </a:ext>
              </a:extLst>
            </p:cNvPr>
            <p:cNvSpPr txBox="1"/>
            <p:nvPr/>
          </p:nvSpPr>
          <p:spPr>
            <a:xfrm>
              <a:off x="1811657" y="6256082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8,343 Rare variants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among populations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1128B8-7295-0EE3-0EF2-7A44ED8AEF0F}"/>
                </a:ext>
              </a:extLst>
            </p:cNvPr>
            <p:cNvSpPr txBox="1"/>
            <p:nvPr/>
          </p:nvSpPr>
          <p:spPr>
            <a:xfrm>
              <a:off x="1661937" y="7391852"/>
              <a:ext cx="1145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In silico</a:t>
              </a:r>
              <a:br>
                <a:rPr lang="en-US" i="1" dirty="0"/>
              </a:br>
              <a:r>
                <a:rPr lang="en-US" dirty="0"/>
                <a:t>prediction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FAA218-8A1B-0EDE-7151-45DB15391EC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2891797" y="7100325"/>
              <a:ext cx="0" cy="111549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393DF93E-03B2-9E95-589E-58BC299120B2}"/>
                </a:ext>
              </a:extLst>
            </p:cNvPr>
            <p:cNvSpPr/>
            <p:nvPr/>
          </p:nvSpPr>
          <p:spPr>
            <a:xfrm rot="10800000">
              <a:off x="2891797" y="6504541"/>
              <a:ext cx="1081887" cy="1191569"/>
            </a:xfrm>
            <a:prstGeom prst="arc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414551-4EB3-FABD-1AC5-6095B1A039BE}"/>
                </a:ext>
              </a:extLst>
            </p:cNvPr>
            <p:cNvSpPr txBox="1"/>
            <p:nvPr/>
          </p:nvSpPr>
          <p:spPr>
            <a:xfrm>
              <a:off x="3476399" y="7391852"/>
              <a:ext cx="1659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2,083</a:t>
              </a:r>
              <a:br>
                <a:rPr lang="en-US" dirty="0"/>
              </a:br>
              <a:r>
                <a:rPr lang="en-US" dirty="0"/>
                <a:t>variants filtered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5711698-86B8-DF87-6E88-EF2D7A12C6A9}"/>
                </a:ext>
              </a:extLst>
            </p:cNvPr>
            <p:cNvSpPr/>
            <p:nvPr/>
          </p:nvSpPr>
          <p:spPr>
            <a:xfrm>
              <a:off x="1014062" y="8320112"/>
              <a:ext cx="3793218" cy="111549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0451A3-B027-CAF9-03FC-CB4C1C60F987}"/>
                </a:ext>
              </a:extLst>
            </p:cNvPr>
            <p:cNvSpPr txBox="1"/>
            <p:nvPr/>
          </p:nvSpPr>
          <p:spPr>
            <a:xfrm>
              <a:off x="1055265" y="8426210"/>
              <a:ext cx="37108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6,260 </a:t>
              </a:r>
              <a:r>
                <a:rPr lang="en-US" dirty="0"/>
                <a:t>Pathogenic (P),</a:t>
              </a:r>
              <a:br>
                <a:rPr lang="en-US" dirty="0"/>
              </a:br>
              <a:r>
                <a:rPr lang="en-US" dirty="0"/>
                <a:t>likely pathogenic (LP), and</a:t>
              </a:r>
              <a:br>
                <a:rPr lang="en-US" dirty="0"/>
              </a:br>
              <a:r>
                <a:rPr lang="en-US" dirty="0"/>
                <a:t>Variants Uncertain Significance (VUS)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8FC14E3-71C0-F79C-5EE2-DAF5EB52A323}"/>
                </a:ext>
              </a:extLst>
            </p:cNvPr>
            <p:cNvSpPr/>
            <p:nvPr/>
          </p:nvSpPr>
          <p:spPr>
            <a:xfrm>
              <a:off x="1186481" y="4023999"/>
              <a:ext cx="3448380" cy="82685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DDB79D-4913-88F5-017D-BB6BB5870EC4}"/>
                </a:ext>
              </a:extLst>
            </p:cNvPr>
            <p:cNvSpPr txBox="1"/>
            <p:nvPr/>
          </p:nvSpPr>
          <p:spPr>
            <a:xfrm>
              <a:off x="1728301" y="4123783"/>
              <a:ext cx="2364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126,885 variants with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exonic functions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5A5DC8-F4BB-2CF4-EEBB-8F0220F800AE}"/>
                </a:ext>
              </a:extLst>
            </p:cNvPr>
            <p:cNvSpPr txBox="1"/>
            <p:nvPr/>
          </p:nvSpPr>
          <p:spPr>
            <a:xfrm>
              <a:off x="1173022" y="5246672"/>
              <a:ext cx="1633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Population</a:t>
              </a:r>
            </a:p>
            <a:p>
              <a:pPr algn="r"/>
              <a:r>
                <a:rPr lang="en-US" dirty="0"/>
                <a:t>frequency &lt; 1%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76BB19-07FE-1971-AFE3-8D95CD24B8B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891797" y="4955145"/>
              <a:ext cx="0" cy="111549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8AD8697-A176-4D24-B4FA-4C22A587F384}"/>
                </a:ext>
              </a:extLst>
            </p:cNvPr>
            <p:cNvSpPr/>
            <p:nvPr/>
          </p:nvSpPr>
          <p:spPr>
            <a:xfrm rot="10800000">
              <a:off x="2891797" y="4359361"/>
              <a:ext cx="1081887" cy="1191569"/>
            </a:xfrm>
            <a:prstGeom prst="arc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88A2F-7666-FDCD-D11A-EE6EDEE3B8A2}"/>
                </a:ext>
              </a:extLst>
            </p:cNvPr>
            <p:cNvSpPr txBox="1"/>
            <p:nvPr/>
          </p:nvSpPr>
          <p:spPr>
            <a:xfrm>
              <a:off x="3476399" y="5246672"/>
              <a:ext cx="16596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118,542</a:t>
              </a:r>
              <a:br>
                <a:rPr lang="en-US" dirty="0"/>
              </a:br>
              <a:r>
                <a:rPr lang="en-US" dirty="0"/>
                <a:t>variants filtered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Guo</dc:creator>
  <cp:lastModifiedBy>Shuai Guo</cp:lastModifiedBy>
  <cp:revision>1</cp:revision>
  <dcterms:created xsi:type="dcterms:W3CDTF">2023-07-02T03:02:50Z</dcterms:created>
  <dcterms:modified xsi:type="dcterms:W3CDTF">2023-07-09T21:38:23Z</dcterms:modified>
</cp:coreProperties>
</file>