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FAB0-EBF0-1825-A3A2-534D4338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693FA-F09C-8FF3-51C6-DFE24A3B1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AAA7-0055-FFDF-C4D5-FFE749A4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ADE4-B407-D33B-FDD0-83FACF96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74A10-6E2D-9990-8B51-35D107E2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9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1D50-3B5A-48F0-EEC7-6EA18BA0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47D65-347C-930D-3626-A7AA7542A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7053-6CE4-5A98-149B-6B4509E4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D128-D26C-7E41-5E49-61CE8E52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99FA-8467-749A-A2B4-ECBEBC7B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6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2ABCB-0E74-27BF-5E7B-193023D4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564DA-DABD-ED0F-9182-E449CC47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86243-3262-E20D-9AB3-D105D420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061F-CA2E-72D3-E968-89576147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0A76-9233-951E-8D27-33995357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9AE0-AE91-80D7-1D7F-CFF55DB4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FE4E-F4F9-A45A-14C5-CAD0E091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7288-14AE-864C-BDC5-2D4BA3D3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8FD0-EA42-E710-2D92-171DB504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EA3E-33AE-D863-AE94-FA90327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5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F6CA-CFF2-544E-6FF9-8C006FC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8E778-2CE2-CECD-8E13-5ECC4D404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8934-5B4B-B713-8557-BE32BF98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7BDE-608B-303E-D047-4E8483F0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EBC8-A69E-E6E8-AA9D-60938772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42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D938-AF8C-D173-E0B7-54AA5751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5D671-4ECE-E3BA-50B6-F13F8143D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A4D3-CBEB-0C9E-41D3-AF16C39D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C137-7460-3985-A88B-8EBCDB7F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CCCB-A1C6-0C9A-ABBD-AE60F8D7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E3DD-835A-4D2C-64B3-79108598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1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FFD6-D64D-E0F8-FF02-7F4E0383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C827E-DA3A-AF83-AAE9-2D127B57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34F5B-FFC0-89C6-6D98-83E80129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1022D-0628-2EAE-4477-3D1B88C41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B8FC6-1B68-235F-1300-588C27737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9268F-935E-D43E-B1D3-99408F2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77CA-4C3D-AD39-C2C0-2DA41CF4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9C216-535F-7389-8FF5-39BCF990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3B64-E33D-9D98-45CF-9E90C611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D076C-D614-43F6-BCFD-A5726240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F62D6-1625-C9AA-CBBD-76EEB92B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11AEC-19E4-B5DA-74BE-5DBE90B3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8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C8687-A258-8148-7084-25F87D35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5ACA2-6E74-AB23-A2A7-6E3BE799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3902E-18F3-1517-092B-ACCAC2C1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5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B8CF-08E8-EE07-8B59-75609B20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9074-CA86-7E8E-82D8-B346D4D0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B34E9-35E6-0176-A552-36048808D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59B93-FD49-9088-039C-C0145C2F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ABA89-C38A-9957-C9C6-51FE5DBB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42475-0C47-B570-0561-7C719B49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5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0B0-58EE-DE7D-4DA6-45EA0CA3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D45B6-E46D-CB7C-5BCC-4C14AFFED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61349-01B5-2B35-7261-4C7A5E54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3ABF2-4B0F-9502-8722-EBF3AE07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1BFF5-D93E-970E-083C-81FB5BA0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5FADB-D00A-0B77-573C-24520F54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34281-4AF5-C7CE-F81F-26DCBA69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0163-97E7-17DF-9AF2-AFE17356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EA2A-C865-A7BB-6F51-1E40A3C90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7E87-05A2-415C-9131-3193CE6D2604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A80D-4B5E-EEA7-DD0C-9CB1EC4B3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C333-429B-9DFA-9953-B0847D969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30CA2-4B81-4FFC-913C-6CEDC5473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1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D32F2-1D9D-4F12-AAD0-9B4E8D7EA89C}"/>
              </a:ext>
            </a:extLst>
          </p:cNvPr>
          <p:cNvSpPr/>
          <p:nvPr/>
        </p:nvSpPr>
        <p:spPr>
          <a:xfrm>
            <a:off x="5731933" y="1240366"/>
            <a:ext cx="1168400" cy="78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AD5940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62AA5-BEA1-184E-C12A-F632DD979100}"/>
              </a:ext>
            </a:extLst>
          </p:cNvPr>
          <p:cNvSpPr/>
          <p:nvPr/>
        </p:nvSpPr>
        <p:spPr>
          <a:xfrm>
            <a:off x="2929467" y="1240366"/>
            <a:ext cx="1168400" cy="78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uC</a:t>
            </a:r>
            <a:r>
              <a:rPr lang="en-GB" dirty="0"/>
              <a:t> - DUE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7B6D4-225D-9876-075F-3DEE8C6B2ABA}"/>
              </a:ext>
            </a:extLst>
          </p:cNvPr>
          <p:cNvSpPr/>
          <p:nvPr/>
        </p:nvSpPr>
        <p:spPr>
          <a:xfrm>
            <a:off x="8534399" y="1240366"/>
            <a:ext cx="1591734" cy="78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2-to-32 switch networks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B4A5D6-82F3-75CA-216B-921C6A2A0B71}"/>
              </a:ext>
            </a:extLst>
          </p:cNvPr>
          <p:cNvCxnSpPr/>
          <p:nvPr/>
        </p:nvCxnSpPr>
        <p:spPr>
          <a:xfrm>
            <a:off x="6900333" y="1456266"/>
            <a:ext cx="163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1EDE25-1196-B92D-925C-A2C5006F9F82}"/>
              </a:ext>
            </a:extLst>
          </p:cNvPr>
          <p:cNvCxnSpPr/>
          <p:nvPr/>
        </p:nvCxnSpPr>
        <p:spPr>
          <a:xfrm>
            <a:off x="6900333" y="1837266"/>
            <a:ext cx="163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87672DD-DE17-87FC-4B6E-FD33B4362DE4}"/>
              </a:ext>
            </a:extLst>
          </p:cNvPr>
          <p:cNvSpPr/>
          <p:nvPr/>
        </p:nvSpPr>
        <p:spPr>
          <a:xfrm>
            <a:off x="10261600" y="145626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44188-6199-BD02-BD10-0D496A76F240}"/>
              </a:ext>
            </a:extLst>
          </p:cNvPr>
          <p:cNvSpPr txBox="1"/>
          <p:nvPr/>
        </p:nvSpPr>
        <p:spPr>
          <a:xfrm>
            <a:off x="10930467" y="1456266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Sensors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8E1B4-7D7E-A3BA-4E1F-D85F0E10A60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97867" y="1634066"/>
            <a:ext cx="1634066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41B4DC-71B3-1207-DBF7-A19615526684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6421966" y="-880534"/>
            <a:ext cx="12700" cy="5816599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488930-F08E-AACE-99FE-0FE5BDAE5BFE}"/>
              </a:ext>
            </a:extLst>
          </p:cNvPr>
          <p:cNvSpPr txBox="1"/>
          <p:nvPr/>
        </p:nvSpPr>
        <p:spPr>
          <a:xfrm>
            <a:off x="4563533" y="12557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7AF45-DFF9-306C-6934-1DA3CA988873}"/>
              </a:ext>
            </a:extLst>
          </p:cNvPr>
          <p:cNvSpPr txBox="1"/>
          <p:nvPr/>
        </p:nvSpPr>
        <p:spPr>
          <a:xfrm>
            <a:off x="4563533" y="2212944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IO controls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6F221-237A-1E3B-5361-B8A458BB115D}"/>
              </a:ext>
            </a:extLst>
          </p:cNvPr>
          <p:cNvSpPr/>
          <p:nvPr/>
        </p:nvSpPr>
        <p:spPr>
          <a:xfrm>
            <a:off x="575733" y="1240366"/>
            <a:ext cx="1422400" cy="79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PC/Python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7EB88-A51F-1268-254E-4D35DC133ADD}"/>
              </a:ext>
            </a:extLst>
          </p:cNvPr>
          <p:cNvCxnSpPr>
            <a:stCxn id="18" idx="3"/>
            <a:endCxn id="5" idx="1"/>
          </p:cNvCxnSpPr>
          <p:nvPr/>
        </p:nvCxnSpPr>
        <p:spPr>
          <a:xfrm flipV="1">
            <a:off x="1998133" y="1634066"/>
            <a:ext cx="931334" cy="31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06C3A-1ED3-DC7B-C32A-5AD55013E1ED}"/>
              </a:ext>
            </a:extLst>
          </p:cNvPr>
          <p:cNvSpPr txBox="1"/>
          <p:nvPr/>
        </p:nvSpPr>
        <p:spPr>
          <a:xfrm>
            <a:off x="2133600" y="1236675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7C8081-A903-1F32-B06F-86B3B41502F1}"/>
              </a:ext>
            </a:extLst>
          </p:cNvPr>
          <p:cNvSpPr/>
          <p:nvPr/>
        </p:nvSpPr>
        <p:spPr>
          <a:xfrm>
            <a:off x="4885266" y="3238038"/>
            <a:ext cx="169333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C530DA-2740-B45B-B8F9-EE545C168CAA}"/>
              </a:ext>
            </a:extLst>
          </p:cNvPr>
          <p:cNvSpPr/>
          <p:nvPr/>
        </p:nvSpPr>
        <p:spPr>
          <a:xfrm>
            <a:off x="2828728" y="4284465"/>
            <a:ext cx="2700006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switch </a:t>
            </a:r>
            <a:r>
              <a:rPr lang="en-GB"/>
              <a:t>patterns sizes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5112D9-4871-FB55-9B95-70DA2EC7E65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178731" y="3607370"/>
            <a:ext cx="1553202" cy="6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5B51E7-A965-0DB0-CBEE-BE7F0D3E2F7A}"/>
              </a:ext>
            </a:extLst>
          </p:cNvPr>
          <p:cNvSpPr txBox="1"/>
          <p:nvPr/>
        </p:nvSpPr>
        <p:spPr>
          <a:xfrm>
            <a:off x="3249412" y="372995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Usr_cmd</a:t>
            </a:r>
            <a:r>
              <a:rPr lang="en-GB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126</a:t>
            </a:r>
            <a:endParaRPr lang="en-GB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283504-6F90-EFAD-C6D6-4B67E578E1F8}"/>
              </a:ext>
            </a:extLst>
          </p:cNvPr>
          <p:cNvSpPr/>
          <p:nvPr/>
        </p:nvSpPr>
        <p:spPr>
          <a:xfrm>
            <a:off x="5826855" y="4284465"/>
            <a:ext cx="589947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switch patterns – save in </a:t>
            </a:r>
            <a:r>
              <a:rPr lang="en-GB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combined_buffer</a:t>
            </a:r>
            <a:endParaRPr lang="en-GB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1351BB-AAB0-5DC9-FF4C-E88F7FF456D2}"/>
              </a:ext>
            </a:extLst>
          </p:cNvPr>
          <p:cNvSpPr txBox="1"/>
          <p:nvPr/>
        </p:nvSpPr>
        <p:spPr>
          <a:xfrm>
            <a:off x="6256867" y="36598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Usr_cmd</a:t>
            </a:r>
            <a:r>
              <a:rPr lang="en-GB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GB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127</a:t>
            </a:r>
            <a:endParaRPr lang="en-GB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915A360-D07A-838D-1E33-CB1B14505594}"/>
              </a:ext>
            </a:extLst>
          </p:cNvPr>
          <p:cNvSpPr/>
          <p:nvPr/>
        </p:nvSpPr>
        <p:spPr>
          <a:xfrm>
            <a:off x="6631189" y="4792286"/>
            <a:ext cx="4299278" cy="338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Assign pattern to </a:t>
            </a:r>
            <a:r>
              <a:rPr lang="en-GB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dataNumber</a:t>
            </a:r>
            <a:endParaRPr lang="en-GB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B4ABAD-CE45-C3E2-E484-0E6DA0A8A2C4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8776595" y="4653797"/>
            <a:ext cx="4233" cy="1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20BCCDE-C30B-1FF9-8D5D-2082D105F1D0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16200000" flipH="1">
            <a:off x="6915717" y="2423586"/>
            <a:ext cx="677095" cy="3044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AA01C62-5A08-AA4E-6E26-DD5524C7B8AC}"/>
              </a:ext>
            </a:extLst>
          </p:cNvPr>
          <p:cNvSpPr/>
          <p:nvPr/>
        </p:nvSpPr>
        <p:spPr>
          <a:xfrm>
            <a:off x="6626956" y="5264031"/>
            <a:ext cx="4299278" cy="338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Control switch </a:t>
            </a:r>
            <a:r>
              <a:rPr lang="en-GB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handle_mux</a:t>
            </a:r>
            <a:r>
              <a:rPr lang="en-GB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5CC04B-0115-43F8-ADB9-57E3041342DB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772362" y="5125542"/>
            <a:ext cx="4233" cy="1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25DE506-72AD-844F-FDB9-FC3AA00DF40F}"/>
              </a:ext>
            </a:extLst>
          </p:cNvPr>
          <p:cNvSpPr/>
          <p:nvPr/>
        </p:nvSpPr>
        <p:spPr>
          <a:xfrm>
            <a:off x="6622723" y="5763413"/>
            <a:ext cx="4299278" cy="338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start AD5940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05028E-68E0-FD45-EF46-0FA3745E0BD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68129" y="5624924"/>
            <a:ext cx="4233" cy="1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DE980B8-29A7-7C11-16D5-460D2A4B4B42}"/>
              </a:ext>
            </a:extLst>
          </p:cNvPr>
          <p:cNvSpPr/>
          <p:nvPr/>
        </p:nvSpPr>
        <p:spPr>
          <a:xfrm>
            <a:off x="6631189" y="6226719"/>
            <a:ext cx="4299278" cy="338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Send data back to PC</a:t>
            </a:r>
            <a:endParaRPr lang="en-GB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18EED4-D1FA-C24E-1227-B176DFE4F37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776595" y="6088230"/>
            <a:ext cx="4233" cy="13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37B18-D863-1F30-EA67-C3B2CF4A4936}"/>
              </a:ext>
            </a:extLst>
          </p:cNvPr>
          <p:cNvSpPr txBox="1"/>
          <p:nvPr/>
        </p:nvSpPr>
        <p:spPr>
          <a:xfrm>
            <a:off x="575733" y="321051"/>
            <a:ext cx="717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Background, we are using AD5940 to interface with our sensors, and below is the system and code design flow diagram: </a:t>
            </a:r>
          </a:p>
        </p:txBody>
      </p:sp>
    </p:spTree>
    <p:extLst>
      <p:ext uri="{BB962C8B-B14F-4D97-AF65-F5344CB8AC3E}">
        <p14:creationId xmlns:p14="http://schemas.microsoft.com/office/powerpoint/2010/main" val="131419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BEB3-B10B-D8E2-6E0C-66296FEC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issue: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50028-05BA-2CBE-BB71-40B24C2560BA}"/>
              </a:ext>
            </a:extLst>
          </p:cNvPr>
          <p:cNvSpPr txBox="1"/>
          <p:nvPr/>
        </p:nvSpPr>
        <p:spPr>
          <a:xfrm>
            <a:off x="927203" y="1506022"/>
            <a:ext cx="66062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Scan speed to slow: current time is 0.4s for 56 measurements due to</a:t>
            </a:r>
          </a:p>
          <a:p>
            <a:endParaRPr lang="en-GB" dirty="0"/>
          </a:p>
          <a:p>
            <a:r>
              <a:rPr lang="en-GB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AD5940_Delay10us</a:t>
            </a:r>
            <a:r>
              <a:rPr lang="en-GB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GB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 is hard coded</a:t>
            </a:r>
            <a:endParaRPr lang="en-GB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en-US" altLang="zh-CN" dirty="0"/>
              <a:t>This is needed to sync</a:t>
            </a:r>
            <a:r>
              <a:rPr lang="en-GB" altLang="zh-CN" dirty="0"/>
              <a:t> the data with UART.</a:t>
            </a:r>
          </a:p>
          <a:p>
            <a:endParaRPr lang="en-GB" dirty="0"/>
          </a:p>
          <a:p>
            <a:r>
              <a:rPr lang="en-GB" b="1" dirty="0"/>
              <a:t>We hope to get a </a:t>
            </a:r>
          </a:p>
          <a:p>
            <a:r>
              <a:rPr lang="en-GB" dirty="0"/>
              <a:t>Target speed &lt;0.033s for 56 measurements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69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Macintosh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演示文稿</vt:lpstr>
      <vt:lpstr>Current issue: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 W</dc:creator>
  <cp:lastModifiedBy>Alfred Zhang</cp:lastModifiedBy>
  <cp:revision>9</cp:revision>
  <dcterms:created xsi:type="dcterms:W3CDTF">2023-06-13T06:59:35Z</dcterms:created>
  <dcterms:modified xsi:type="dcterms:W3CDTF">2023-06-13T11:49:57Z</dcterms:modified>
</cp:coreProperties>
</file>