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3"/>
  </p:notesMasterIdLst>
  <p:sldIdLst>
    <p:sldId id="29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39"/>
    <a:srgbClr val="D7D200"/>
    <a:srgbClr val="E3DE00"/>
    <a:srgbClr val="FFFF00"/>
    <a:srgbClr val="FFFF66"/>
    <a:srgbClr val="FFFF99"/>
    <a:srgbClr val="D4B02C"/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1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0800D-532C-43EA-A517-44CAC8A007EC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9577-A7D0-45F7-AE1D-158834208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5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FDF0372-E0AA-45C3-B0E8-0419A1AE144D}" type="slidenum">
              <a:rPr lang="en-US" altLang="en-US" sz="1200"/>
              <a:pPr algn="r"/>
              <a:t>1</a:t>
            </a:fld>
            <a:endParaRPr lang="en-US" altLang="en-US" sz="1200" dirty="0"/>
          </a:p>
        </p:txBody>
      </p:sp>
      <p:sp>
        <p:nvSpPr>
          <p:cNvPr id="2222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36403E72-ADCE-48F8-BE8B-9DD20A4BF31E}" type="slidenum">
              <a:rPr lang="en-US" altLang="en-US" sz="1200"/>
              <a:pPr algn="r"/>
              <a:t>1</a:t>
            </a:fld>
            <a:endParaRPr lang="en-US" altLang="en-US" sz="1200" dirty="0"/>
          </a:p>
        </p:txBody>
      </p:sp>
      <p:sp>
        <p:nvSpPr>
          <p:cNvPr id="222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>
              <a:buFontTx/>
              <a:buChar char="•"/>
            </a:pPr>
            <a:endParaRPr lang="en-US" altLang="en-US" dirty="0" smtClean="0"/>
          </a:p>
        </p:txBody>
      </p:sp>
      <p:sp>
        <p:nvSpPr>
          <p:cNvPr id="222214" name="Footer Placeholder 4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564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8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004E-413B-4883-B05B-CA09EAA61B6C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spokFMCJug" TargetMode="External"/><Relationship Id="rId7" Type="http://schemas.openxmlformats.org/officeDocument/2006/relationships/hyperlink" Target="https://youtu.be/GVRGISoMje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fX3TN6oT1ys" TargetMode="External"/><Relationship Id="rId5" Type="http://schemas.openxmlformats.org/officeDocument/2006/relationships/hyperlink" Target="https://youtu.be/EvPNwCV7xr4" TargetMode="External"/><Relationship Id="rId4" Type="http://schemas.openxmlformats.org/officeDocument/2006/relationships/hyperlink" Target="https://youtu.be/CuQ3lqT5h1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1651A-95E7-4BB2-90F1-B71B83D4E92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2388"/>
            <a:ext cx="8229600" cy="6397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5 Files and YouTube Video Links</a:t>
            </a:r>
            <a:endPara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0040" y="692150"/>
            <a:ext cx="8503920" cy="4525963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b="1" dirty="0" smtClean="0"/>
              <a:t>Queuing</a:t>
            </a:r>
            <a:endParaRPr lang="en-US" b="1" dirty="0"/>
          </a:p>
          <a:p>
            <a:pPr>
              <a:spcBef>
                <a:spcPts val="0"/>
              </a:spcBef>
              <a:defRPr/>
            </a:pPr>
            <a:endParaRPr lang="en-US" sz="2200" b="1" dirty="0" smtClean="0"/>
          </a:p>
          <a:p>
            <a:pPr>
              <a:spcBef>
                <a:spcPts val="0"/>
              </a:spcBef>
              <a:defRPr/>
            </a:pPr>
            <a:r>
              <a:rPr lang="en-US" sz="2200" b="1" dirty="0" smtClean="0"/>
              <a:t>Overview Slide</a:t>
            </a:r>
          </a:p>
          <a:p>
            <a:pPr>
              <a:spcBef>
                <a:spcPts val="0"/>
              </a:spcBef>
              <a:defRPr/>
            </a:pPr>
            <a:endParaRPr lang="en-US" sz="2200" b="1" dirty="0" smtClean="0"/>
          </a:p>
          <a:p>
            <a:pPr>
              <a:spcBef>
                <a:spcPts val="0"/>
              </a:spcBef>
              <a:defRPr/>
            </a:pPr>
            <a:r>
              <a:rPr lang="en-US" sz="2200" b="1" dirty="0" smtClean="0"/>
              <a:t>Slides and Formulas</a:t>
            </a:r>
          </a:p>
          <a:p>
            <a:pPr lvl="1">
              <a:spcBef>
                <a:spcPts val="0"/>
              </a:spcBef>
              <a:defRPr/>
            </a:pPr>
            <a:r>
              <a:rPr lang="en-US" sz="2200" b="1" dirty="0" smtClean="0"/>
              <a:t>Video 1</a:t>
            </a:r>
            <a:r>
              <a:rPr lang="en-US" sz="2200" b="1" dirty="0"/>
              <a:t>:  </a:t>
            </a:r>
            <a:r>
              <a:rPr lang="en-US" sz="2200" b="1" dirty="0">
                <a:hlinkClick r:id="rId3"/>
              </a:rPr>
              <a:t>https://</a:t>
            </a:r>
            <a:r>
              <a:rPr lang="en-US" sz="2200" b="1" dirty="0" smtClean="0">
                <a:hlinkClick r:id="rId3"/>
              </a:rPr>
              <a:t>youtu.be/0spokFMCJug</a:t>
            </a:r>
            <a:endParaRPr lang="en-US" sz="2200" b="1" dirty="0" smtClean="0"/>
          </a:p>
          <a:p>
            <a:pPr lvl="1">
              <a:spcBef>
                <a:spcPts val="0"/>
              </a:spcBef>
              <a:defRPr/>
            </a:pPr>
            <a:endParaRPr lang="en-US" sz="2200" b="1" dirty="0" smtClean="0"/>
          </a:p>
          <a:p>
            <a:pPr>
              <a:spcBef>
                <a:spcPts val="0"/>
              </a:spcBef>
              <a:defRPr/>
            </a:pPr>
            <a:r>
              <a:rPr lang="en-US" sz="2200" b="1" dirty="0" smtClean="0"/>
              <a:t>Examples</a:t>
            </a:r>
          </a:p>
          <a:p>
            <a:pPr lvl="1">
              <a:spcBef>
                <a:spcPts val="0"/>
              </a:spcBef>
              <a:defRPr/>
            </a:pPr>
            <a:r>
              <a:rPr lang="en-US" sz="2200" b="1" dirty="0" smtClean="0"/>
              <a:t>Joker: Video 2</a:t>
            </a:r>
            <a:r>
              <a:rPr lang="en-US" sz="2200" b="1" dirty="0"/>
              <a:t>:  </a:t>
            </a:r>
            <a:r>
              <a:rPr lang="en-US" sz="2200" b="1" dirty="0">
                <a:hlinkClick r:id="rId4"/>
              </a:rPr>
              <a:t>https://</a:t>
            </a:r>
            <a:r>
              <a:rPr lang="en-US" sz="2200" b="1" dirty="0" smtClean="0">
                <a:hlinkClick r:id="rId4"/>
              </a:rPr>
              <a:t>youtu.be/CuQ3lqT5h1g</a:t>
            </a:r>
            <a:endParaRPr lang="en-US" sz="2200" b="1" dirty="0" smtClean="0"/>
          </a:p>
          <a:p>
            <a:pPr lvl="1">
              <a:spcBef>
                <a:spcPts val="0"/>
              </a:spcBef>
              <a:defRPr/>
            </a:pPr>
            <a:r>
              <a:rPr lang="en-US" sz="2200" b="1" dirty="0" smtClean="0"/>
              <a:t>Factory: Video </a:t>
            </a:r>
            <a:r>
              <a:rPr lang="en-US" sz="2200" b="1" dirty="0"/>
              <a:t>3:  </a:t>
            </a:r>
            <a:r>
              <a:rPr lang="en-US" sz="2200" b="1" dirty="0">
                <a:hlinkClick r:id="rId5"/>
              </a:rPr>
              <a:t>https://</a:t>
            </a:r>
            <a:r>
              <a:rPr lang="en-US" sz="2200" b="1" dirty="0" smtClean="0">
                <a:hlinkClick r:id="rId5"/>
              </a:rPr>
              <a:t>youtu.be/EvPNwCV7xr4</a:t>
            </a:r>
            <a:endParaRPr lang="en-US" sz="2200" b="1" dirty="0" smtClean="0"/>
          </a:p>
          <a:p>
            <a:pPr lvl="1">
              <a:spcBef>
                <a:spcPts val="0"/>
              </a:spcBef>
              <a:defRPr/>
            </a:pPr>
            <a:r>
              <a:rPr lang="en-US" sz="2200" b="1" dirty="0" smtClean="0"/>
              <a:t>Post Office: Video 4</a:t>
            </a:r>
            <a:r>
              <a:rPr lang="en-US" sz="2200" b="1" dirty="0"/>
              <a:t>:  </a:t>
            </a:r>
            <a:r>
              <a:rPr lang="en-US" sz="2200" b="1" dirty="0">
                <a:hlinkClick r:id="rId6"/>
              </a:rPr>
              <a:t>https://</a:t>
            </a:r>
            <a:r>
              <a:rPr lang="en-US" sz="2200" b="1" dirty="0" smtClean="0">
                <a:hlinkClick r:id="rId6"/>
              </a:rPr>
              <a:t>youtu.be/fX3TN6oT1ys</a:t>
            </a:r>
            <a:endParaRPr lang="en-US" sz="2200" b="1" dirty="0" smtClean="0"/>
          </a:p>
          <a:p>
            <a:pPr lvl="1">
              <a:spcBef>
                <a:spcPts val="0"/>
              </a:spcBef>
              <a:defRPr/>
            </a:pPr>
            <a:r>
              <a:rPr lang="en-US" sz="2200" b="1" dirty="0" smtClean="0"/>
              <a:t>Muffler: Video 5</a:t>
            </a:r>
            <a:r>
              <a:rPr lang="en-US" sz="2200" b="1" dirty="0"/>
              <a:t>:  </a:t>
            </a:r>
            <a:r>
              <a:rPr lang="en-US" sz="2200" b="1" dirty="0">
                <a:hlinkClick r:id="rId7"/>
              </a:rPr>
              <a:t>https://</a:t>
            </a:r>
            <a:r>
              <a:rPr lang="en-US" sz="2200" b="1" dirty="0" smtClean="0">
                <a:hlinkClick r:id="rId7"/>
              </a:rPr>
              <a:t>youtu.be/GVRGISoMjeo</a:t>
            </a:r>
            <a:endParaRPr lang="en-US" sz="2200" b="1" dirty="0" smtClean="0"/>
          </a:p>
          <a:p>
            <a:pPr lvl="1">
              <a:spcBef>
                <a:spcPts val="0"/>
              </a:spcBef>
              <a:defRPr/>
            </a:pP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4025695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56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Custom Design</vt:lpstr>
      <vt:lpstr>Unit 5 Files and YouTube Video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 5713, Lesson 1</dc:title>
  <cp:lastModifiedBy>Wilck, Joseph</cp:lastModifiedBy>
  <cp:revision>63</cp:revision>
  <dcterms:created xsi:type="dcterms:W3CDTF">2014-07-08T12:27:25Z</dcterms:created>
  <dcterms:modified xsi:type="dcterms:W3CDTF">2018-10-07T19:05:18Z</dcterms:modified>
</cp:coreProperties>
</file>