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93396-264B-449E-A006-CE56BD9CEF11}" v="13" dt="2023-01-08T05:53:01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arabigajali505@outlook.com" userId="8b3e15c92394456f" providerId="LiveId" clId="{B4393396-264B-449E-A006-CE56BD9CEF11}"/>
    <pc:docChg chg="undo custSel modSld">
      <pc:chgData name="alfarabigajali505@outlook.com" userId="8b3e15c92394456f" providerId="LiveId" clId="{B4393396-264B-449E-A006-CE56BD9CEF11}" dt="2023-01-08T05:53:05.154" v="19" actId="478"/>
      <pc:docMkLst>
        <pc:docMk/>
      </pc:docMkLst>
      <pc:sldChg chg="addSp delSp mod">
        <pc:chgData name="alfarabigajali505@outlook.com" userId="8b3e15c92394456f" providerId="LiveId" clId="{B4393396-264B-449E-A006-CE56BD9CEF11}" dt="2023-01-08T05:53:05.154" v="19" actId="478"/>
        <pc:sldMkLst>
          <pc:docMk/>
          <pc:sldMk cId="2197425668" sldId="261"/>
        </pc:sldMkLst>
        <pc:picChg chg="add del">
          <ac:chgData name="alfarabigajali505@outlook.com" userId="8b3e15c92394456f" providerId="LiveId" clId="{B4393396-264B-449E-A006-CE56BD9CEF11}" dt="2023-01-08T05:53:05.154" v="19" actId="478"/>
          <ac:picMkLst>
            <pc:docMk/>
            <pc:sldMk cId="2197425668" sldId="261"/>
            <ac:picMk id="4" creationId="{2C61007E-5337-36C2-6E80-21003E86B14A}"/>
          </ac:picMkLst>
        </pc:picChg>
        <pc:picChg chg="del">
          <ac:chgData name="alfarabigajali505@outlook.com" userId="8b3e15c92394456f" providerId="LiveId" clId="{B4393396-264B-449E-A006-CE56BD9CEF11}" dt="2023-01-08T05:53:02.528" v="17" actId="478"/>
          <ac:picMkLst>
            <pc:docMk/>
            <pc:sldMk cId="2197425668" sldId="261"/>
            <ac:picMk id="7" creationId="{395FDC33-113D-3A2F-44C9-8C3285133E35}"/>
          </ac:picMkLst>
        </pc:picChg>
      </pc:sldChg>
      <pc:sldChg chg="delSp modSp mod">
        <pc:chgData name="alfarabigajali505@outlook.com" userId="8b3e15c92394456f" providerId="LiveId" clId="{B4393396-264B-449E-A006-CE56BD9CEF11}" dt="2023-01-08T05:52:51.209" v="16" actId="478"/>
        <pc:sldMkLst>
          <pc:docMk/>
          <pc:sldMk cId="1218305788" sldId="262"/>
        </pc:sldMkLst>
        <pc:picChg chg="del">
          <ac:chgData name="alfarabigajali505@outlook.com" userId="8b3e15c92394456f" providerId="LiveId" clId="{B4393396-264B-449E-A006-CE56BD9CEF11}" dt="2023-01-08T05:52:51.209" v="16" actId="478"/>
          <ac:picMkLst>
            <pc:docMk/>
            <pc:sldMk cId="1218305788" sldId="262"/>
            <ac:picMk id="4" creationId="{2C61007E-5337-36C2-6E80-21003E86B14A}"/>
          </ac:picMkLst>
        </pc:picChg>
        <pc:picChg chg="del mod">
          <ac:chgData name="alfarabigajali505@outlook.com" userId="8b3e15c92394456f" providerId="LiveId" clId="{B4393396-264B-449E-A006-CE56BD9CEF11}" dt="2023-01-08T05:52:50.204" v="15" actId="478"/>
          <ac:picMkLst>
            <pc:docMk/>
            <pc:sldMk cId="1218305788" sldId="262"/>
            <ac:picMk id="7" creationId="{395FDC33-113D-3A2F-44C9-8C3285133E35}"/>
          </ac:picMkLst>
        </pc:picChg>
      </pc:sldChg>
      <pc:sldChg chg="delSp mod delAnim">
        <pc:chgData name="alfarabigajali505@outlook.com" userId="8b3e15c92394456f" providerId="LiveId" clId="{B4393396-264B-449E-A006-CE56BD9CEF11}" dt="2023-01-08T05:52:48.516" v="13" actId="478"/>
        <pc:sldMkLst>
          <pc:docMk/>
          <pc:sldMk cId="3125653548" sldId="263"/>
        </pc:sldMkLst>
        <pc:picChg chg="del">
          <ac:chgData name="alfarabigajali505@outlook.com" userId="8b3e15c92394456f" providerId="LiveId" clId="{B4393396-264B-449E-A006-CE56BD9CEF11}" dt="2023-01-08T05:52:19.804" v="5" actId="478"/>
          <ac:picMkLst>
            <pc:docMk/>
            <pc:sldMk cId="3125653548" sldId="263"/>
            <ac:picMk id="3" creationId="{B1A828DB-8072-920A-434E-996322FC3B0A}"/>
          </ac:picMkLst>
        </pc:picChg>
        <pc:picChg chg="del">
          <ac:chgData name="alfarabigajali505@outlook.com" userId="8b3e15c92394456f" providerId="LiveId" clId="{B4393396-264B-449E-A006-CE56BD9CEF11}" dt="2023-01-08T05:52:32.766" v="6" actId="478"/>
          <ac:picMkLst>
            <pc:docMk/>
            <pc:sldMk cId="3125653548" sldId="263"/>
            <ac:picMk id="4" creationId="{2C61007E-5337-36C2-6E80-21003E86B14A}"/>
          </ac:picMkLst>
        </pc:picChg>
        <pc:picChg chg="del">
          <ac:chgData name="alfarabigajali505@outlook.com" userId="8b3e15c92394456f" providerId="LiveId" clId="{B4393396-264B-449E-A006-CE56BD9CEF11}" dt="2023-01-08T05:52:48.516" v="13" actId="478"/>
          <ac:picMkLst>
            <pc:docMk/>
            <pc:sldMk cId="3125653548" sldId="263"/>
            <ac:picMk id="7" creationId="{395FDC33-113D-3A2F-44C9-8C3285133E35}"/>
          </ac:picMkLst>
        </pc:picChg>
      </pc:sldChg>
      <pc:sldChg chg="delSp mod delAnim">
        <pc:chgData name="alfarabigajali505@outlook.com" userId="8b3e15c92394456f" providerId="LiveId" clId="{B4393396-264B-449E-A006-CE56BD9CEF11}" dt="2023-01-08T05:52:44.773" v="12" actId="478"/>
        <pc:sldMkLst>
          <pc:docMk/>
          <pc:sldMk cId="2269810772" sldId="264"/>
        </pc:sldMkLst>
        <pc:picChg chg="del">
          <ac:chgData name="alfarabigajali505@outlook.com" userId="8b3e15c92394456f" providerId="LiveId" clId="{B4393396-264B-449E-A006-CE56BD9CEF11}" dt="2023-01-08T05:52:02.621" v="4" actId="478"/>
          <ac:picMkLst>
            <pc:docMk/>
            <pc:sldMk cId="2269810772" sldId="264"/>
            <ac:picMk id="3" creationId="{B1A828DB-8072-920A-434E-996322FC3B0A}"/>
          </ac:picMkLst>
        </pc:picChg>
        <pc:picChg chg="del">
          <ac:chgData name="alfarabigajali505@outlook.com" userId="8b3e15c92394456f" providerId="LiveId" clId="{B4393396-264B-449E-A006-CE56BD9CEF11}" dt="2023-01-08T05:52:34.889" v="7" actId="478"/>
          <ac:picMkLst>
            <pc:docMk/>
            <pc:sldMk cId="2269810772" sldId="264"/>
            <ac:picMk id="4" creationId="{2C61007E-5337-36C2-6E80-21003E86B14A}"/>
          </ac:picMkLst>
        </pc:picChg>
        <pc:picChg chg="del">
          <ac:chgData name="alfarabigajali505@outlook.com" userId="8b3e15c92394456f" providerId="LiveId" clId="{B4393396-264B-449E-A006-CE56BD9CEF11}" dt="2023-01-08T05:52:44.773" v="12" actId="478"/>
          <ac:picMkLst>
            <pc:docMk/>
            <pc:sldMk cId="2269810772" sldId="264"/>
            <ac:picMk id="7" creationId="{395FDC33-113D-3A2F-44C9-8C3285133E35}"/>
          </ac:picMkLst>
        </pc:picChg>
      </pc:sldChg>
      <pc:sldChg chg="addSp delSp mod addAnim delAnim">
        <pc:chgData name="alfarabigajali505@outlook.com" userId="8b3e15c92394456f" providerId="LiveId" clId="{B4393396-264B-449E-A006-CE56BD9CEF11}" dt="2023-01-08T05:52:41.149" v="11" actId="478"/>
        <pc:sldMkLst>
          <pc:docMk/>
          <pc:sldMk cId="1230340920" sldId="265"/>
        </pc:sldMkLst>
        <pc:picChg chg="add del">
          <ac:chgData name="alfarabigajali505@outlook.com" userId="8b3e15c92394456f" providerId="LiveId" clId="{B4393396-264B-449E-A006-CE56BD9CEF11}" dt="2023-01-08T05:51:53.527" v="3" actId="21"/>
          <ac:picMkLst>
            <pc:docMk/>
            <pc:sldMk cId="1230340920" sldId="265"/>
            <ac:picMk id="3" creationId="{B1A828DB-8072-920A-434E-996322FC3B0A}"/>
          </ac:picMkLst>
        </pc:picChg>
        <pc:picChg chg="del">
          <ac:chgData name="alfarabigajali505@outlook.com" userId="8b3e15c92394456f" providerId="LiveId" clId="{B4393396-264B-449E-A006-CE56BD9CEF11}" dt="2023-01-08T05:52:36.722" v="8" actId="478"/>
          <ac:picMkLst>
            <pc:docMk/>
            <pc:sldMk cId="1230340920" sldId="265"/>
            <ac:picMk id="4" creationId="{2C61007E-5337-36C2-6E80-21003E86B14A}"/>
          </ac:picMkLst>
        </pc:picChg>
        <pc:picChg chg="del">
          <ac:chgData name="alfarabigajali505@outlook.com" userId="8b3e15c92394456f" providerId="LiveId" clId="{B4393396-264B-449E-A006-CE56BD9CEF11}" dt="2023-01-08T05:52:41.149" v="11" actId="478"/>
          <ac:picMkLst>
            <pc:docMk/>
            <pc:sldMk cId="1230340920" sldId="265"/>
            <ac:picMk id="7" creationId="{395FDC33-113D-3A2F-44C9-8C3285133E35}"/>
          </ac:picMkLst>
        </pc:picChg>
      </pc:sldChg>
      <pc:sldChg chg="delSp mod delAnim">
        <pc:chgData name="alfarabigajali505@outlook.com" userId="8b3e15c92394456f" providerId="LiveId" clId="{B4393396-264B-449E-A006-CE56BD9CEF11}" dt="2023-01-08T05:52:39.282" v="10" actId="478"/>
        <pc:sldMkLst>
          <pc:docMk/>
          <pc:sldMk cId="504285932" sldId="266"/>
        </pc:sldMkLst>
        <pc:picChg chg="del">
          <ac:chgData name="alfarabigajali505@outlook.com" userId="8b3e15c92394456f" providerId="LiveId" clId="{B4393396-264B-449E-A006-CE56BD9CEF11}" dt="2023-01-08T05:51:26.288" v="0" actId="478"/>
          <ac:picMkLst>
            <pc:docMk/>
            <pc:sldMk cId="504285932" sldId="266"/>
            <ac:picMk id="3" creationId="{B1A828DB-8072-920A-434E-996322FC3B0A}"/>
          </ac:picMkLst>
        </pc:picChg>
        <pc:picChg chg="del">
          <ac:chgData name="alfarabigajali505@outlook.com" userId="8b3e15c92394456f" providerId="LiveId" clId="{B4393396-264B-449E-A006-CE56BD9CEF11}" dt="2023-01-08T05:52:38.388" v="9" actId="478"/>
          <ac:picMkLst>
            <pc:docMk/>
            <pc:sldMk cId="504285932" sldId="266"/>
            <ac:picMk id="4" creationId="{2C61007E-5337-36C2-6E80-21003E86B14A}"/>
          </ac:picMkLst>
        </pc:picChg>
        <pc:picChg chg="del">
          <ac:chgData name="alfarabigajali505@outlook.com" userId="8b3e15c92394456f" providerId="LiveId" clId="{B4393396-264B-449E-A006-CE56BD9CEF11}" dt="2023-01-08T05:52:39.282" v="10" actId="478"/>
          <ac:picMkLst>
            <pc:docMk/>
            <pc:sldMk cId="504285932" sldId="266"/>
            <ac:picMk id="7" creationId="{395FDC33-113D-3A2F-44C9-8C3285133E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3849-FF6C-3D33-668C-C2F085E9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198D6-C5B1-1C4C-F6BB-D0D3BE22F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102F-FF69-AC66-57EA-240FCE88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EF-464C-40E5-BEB6-F7A01DD8009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B384C-A649-A603-256F-5EBD3AF7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DA5D-FBC5-1F77-94E2-6749EBAA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F462-5665-4C78-A0B8-E983DB4D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976B-67DC-7E4C-AD7D-B9572863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92C9E-E258-E1C8-4DBC-E91693A3D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EAE8-8D65-420F-A290-A1D2382E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EF-464C-40E5-BEB6-F7A01DD8009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B03A9-D50B-9737-1984-55FA2FEF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09329-4114-4776-36FA-EBAD2CCD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F462-5665-4C78-A0B8-E983DB4D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DD514-1936-25F4-D829-ECB75A281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04734-12AB-6DAA-D0E0-73565460C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E875-254D-35D9-BCCC-13E12E9E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EF-464C-40E5-BEB6-F7A01DD8009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3CED-1C5C-8FD9-F564-0C229D11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437A-B55C-4047-B7E6-5008434D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F462-5665-4C78-A0B8-E983DB4D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2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BF06-1510-DB5A-79F4-B4FCD2F9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0338-DAA9-19D4-B4E1-9ADA4A197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00C03-FF67-F285-6533-DA07A539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EF-464C-40E5-BEB6-F7A01DD8009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ED70-7FB6-6FE7-8C67-6FEB44C1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FC31-4497-EA60-FD58-F338F72B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F462-5665-4C78-A0B8-E983DB4D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2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9A5F-E7E0-2BA6-14D6-08243E2C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D058-2575-DC37-3136-63AFE7B2F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6A7C-BF60-4A29-D4C1-FAB21D6D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EF-464C-40E5-BEB6-F7A01DD8009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21AF-BCF8-E04B-D8BC-02BAB988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24FB2-D399-205C-F05F-382AD4A2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F462-5665-4C78-A0B8-E983DB4D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3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1353-9A18-3E98-7A66-0F73CE8D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FEEF-4818-CFB6-A26D-4D7A998B5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0C769-8198-D407-B2DE-530AA16AC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624FD-5B4B-539C-BCE8-C3FA3C1A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EF-464C-40E5-BEB6-F7A01DD8009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0888F-1879-D151-6C19-29B703D2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0C35C-F87C-5F43-1A77-3974A794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F462-5665-4C78-A0B8-E983DB4D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D870-8C90-DF81-1EE3-1257DB0C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B7F8D-3315-5D67-5AD9-8E5BDF9D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B3F36-F4E3-53EC-64D6-D86F60A4F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3F8AA-9708-E6B2-6034-6AEE7DC71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3E2B7-991E-DBCE-3751-35F8F382F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C96E5-8C43-FCB6-B274-E21BCF8E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EF-464C-40E5-BEB6-F7A01DD8009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ABCB9-87D2-4030-C2D2-9449A7F9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7A38D-9321-FFCD-99B2-67CC009A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F462-5665-4C78-A0B8-E983DB4D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3173-EEE9-5E99-E803-4CEF367F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977D2-CBBE-DAA1-A0EB-700EAC49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EF-464C-40E5-BEB6-F7A01DD8009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41941-F36D-2D52-C0E8-37B2B9D4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DADC-E696-D285-7404-9BF020B7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F462-5665-4C78-A0B8-E983DB4D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BF965-0617-6740-7972-BE934E1D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EF-464C-40E5-BEB6-F7A01DD8009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6C127-9B59-7A38-47DB-1AF7094F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F72A5-F7AA-1B3E-DB55-CD2AE5AA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F462-5665-4C78-A0B8-E983DB4D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3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BCDB-04B3-C5EC-A90C-F90A673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21FC-DF04-8EAE-9C5F-5F595B8E6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ACB2A-FBEA-1D41-CB52-71766ED7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7A68F-19E6-381D-57F1-C3472A07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EF-464C-40E5-BEB6-F7A01DD8009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A8E4-070D-8C85-6BE8-F686875B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1F522-1B52-A4EB-0320-0FD0F6CA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F462-5665-4C78-A0B8-E983DB4D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28C5-DF47-26EA-6002-79AF447F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E9581-9337-98E1-ECB8-85C2DFA44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C8927-7E98-4927-2EB1-4EFE5FE4B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45D38-3054-CA72-8B62-A66C87B6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14EF-464C-40E5-BEB6-F7A01DD8009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F1A52-5BC2-A192-071D-6184BE14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95E07-6665-183F-E954-A0061056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F462-5665-4C78-A0B8-E983DB4D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B41B5-54BB-ABEA-C8A6-FDF2F054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6426B-906A-2191-4DEB-8A5CF9D0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61AD-E85E-BE3D-E06F-4DFABAFFD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814EF-464C-40E5-BEB6-F7A01DD8009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09D9-E16E-E978-0855-58FFEA59B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5627E-2581-F586-B15E-E67875595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F462-5665-4C78-A0B8-E983DB4DC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lfrxyx/TIKET-NONTON-PILDUN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lfrxyx/TIKET-NONTON-PILDUN" TargetMode="Externa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alfrxyx/TIKET-NONTON-PILDU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132031-C3A8-E4AB-6F2B-E4CBF5E8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169" y="1908765"/>
            <a:ext cx="3450635" cy="3426249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8DA299F-C795-7798-A898-14BF776A703C}"/>
              </a:ext>
            </a:extLst>
          </p:cNvPr>
          <p:cNvSpPr/>
          <p:nvPr/>
        </p:nvSpPr>
        <p:spPr>
          <a:xfrm>
            <a:off x="8172450" y="1208250"/>
            <a:ext cx="3441539" cy="341453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CE4CC-421E-F8FD-854C-E3DBE0E056EA}"/>
              </a:ext>
            </a:extLst>
          </p:cNvPr>
          <p:cNvSpPr txBox="1"/>
          <p:nvPr/>
        </p:nvSpPr>
        <p:spPr>
          <a:xfrm>
            <a:off x="2571750" y="2381250"/>
            <a:ext cx="6381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OG Fonts" panose="00000500000000000000" pitchFamily="50" charset="0"/>
              </a:rPr>
              <a:t>DSK TUGAS AKHIR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7E973-A4F0-40E6-D094-BA8158B17641}"/>
              </a:ext>
            </a:extLst>
          </p:cNvPr>
          <p:cNvSpPr txBox="1"/>
          <p:nvPr/>
        </p:nvSpPr>
        <p:spPr>
          <a:xfrm>
            <a:off x="2571750" y="3028890"/>
            <a:ext cx="56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PEMBUATAN APLIKASI TIKET NONTON PIALA DUNIA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9C46-5EAF-E5B6-3550-9D16AB2C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184" y="1522986"/>
            <a:ext cx="4310069" cy="2424414"/>
          </a:xfrm>
          <a:prstGeom prst="rect">
            <a:avLst/>
          </a:prstGeom>
          <a:effectLst>
            <a:outerShdw blurRad="444500" dist="38100" dir="11100000" algn="tr" rotWithShape="0">
              <a:schemeClr val="bg1">
                <a:alpha val="40000"/>
              </a:scheme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EB8E0B-489D-5771-BB31-7C7805373F03}"/>
              </a:ext>
            </a:extLst>
          </p:cNvPr>
          <p:cNvSpPr/>
          <p:nvPr/>
        </p:nvSpPr>
        <p:spPr>
          <a:xfrm rot="8933053">
            <a:off x="687833" y="1727903"/>
            <a:ext cx="734721" cy="5662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1E005-4C68-E2EF-B1DF-852FB30727C1}"/>
              </a:ext>
            </a:extLst>
          </p:cNvPr>
          <p:cNvSpPr/>
          <p:nvPr/>
        </p:nvSpPr>
        <p:spPr>
          <a:xfrm rot="19349205">
            <a:off x="336042" y="2099770"/>
            <a:ext cx="600643" cy="57538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38100" dir="11040000" algn="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16386-8989-869B-6EB3-4E17C70F1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7480" y="-773392"/>
            <a:ext cx="773392" cy="773392"/>
          </a:xfrm>
          <a:prstGeom prst="rect">
            <a:avLst/>
          </a:prstGeom>
          <a:effectLst>
            <a:outerShdw blurRad="444500" dist="38100" dir="11040000" algn="tr" rotWithShape="0">
              <a:schemeClr val="bg1">
                <a:alpha val="40000"/>
              </a:scheme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00B395A-8217-4227-CDE8-10D483205331}"/>
              </a:ext>
            </a:extLst>
          </p:cNvPr>
          <p:cNvSpPr/>
          <p:nvPr/>
        </p:nvSpPr>
        <p:spPr>
          <a:xfrm>
            <a:off x="14697420" y="2307110"/>
            <a:ext cx="572864" cy="42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3CF40A-E952-3227-8CCB-68627E6FB9CE}"/>
              </a:ext>
            </a:extLst>
          </p:cNvPr>
          <p:cNvSpPr/>
          <p:nvPr/>
        </p:nvSpPr>
        <p:spPr>
          <a:xfrm flipH="1">
            <a:off x="16506096" y="2307110"/>
            <a:ext cx="572864" cy="42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hlinkClick r:id="rId5"/>
            <a:extLst>
              <a:ext uri="{FF2B5EF4-FFF2-40B4-BE49-F238E27FC236}">
                <a16:creationId xmlns:a16="http://schemas.microsoft.com/office/drawing/2014/main" id="{140C41A8-29B2-7A38-9169-1C6C64C47EF1}"/>
              </a:ext>
            </a:extLst>
          </p:cNvPr>
          <p:cNvSpPr/>
          <p:nvPr/>
        </p:nvSpPr>
        <p:spPr>
          <a:xfrm>
            <a:off x="15715175" y="2305160"/>
            <a:ext cx="350232" cy="4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0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EB8E0B-489D-5771-BB31-7C7805373F03}"/>
              </a:ext>
            </a:extLst>
          </p:cNvPr>
          <p:cNvSpPr/>
          <p:nvPr/>
        </p:nvSpPr>
        <p:spPr>
          <a:xfrm rot="10800000">
            <a:off x="14696288" y="2326428"/>
            <a:ext cx="1280160" cy="638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1E005-4C68-E2EF-B1DF-852FB30727C1}"/>
              </a:ext>
            </a:extLst>
          </p:cNvPr>
          <p:cNvSpPr/>
          <p:nvPr/>
        </p:nvSpPr>
        <p:spPr>
          <a:xfrm rot="21216152">
            <a:off x="14300915" y="2715650"/>
            <a:ext cx="1046545" cy="648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38100" dir="1104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9C46-5EAF-E5B6-3550-9D16AB2C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909" y="6056504"/>
            <a:ext cx="1144493" cy="643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E0F94-6002-CF97-575D-C59E1774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246" y="102658"/>
            <a:ext cx="526979" cy="526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758F16-6D85-F9AA-AFDB-F8ECA83B0E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8729" y="6378392"/>
            <a:ext cx="2719563" cy="13111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8BA111-EE69-7D81-DD19-624A05E5B5EF}"/>
              </a:ext>
            </a:extLst>
          </p:cNvPr>
          <p:cNvSpPr txBox="1"/>
          <p:nvPr/>
        </p:nvSpPr>
        <p:spPr>
          <a:xfrm>
            <a:off x="3938968" y="1011060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kira Expanded" panose="02000800000000000000" pitchFamily="50" charset="0"/>
              </a:rPr>
              <a:t>BUKTI KIRIM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0C248-B92F-91C7-29A2-E1D8A8ADC7F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1282" y="1472725"/>
            <a:ext cx="8793480" cy="474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8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EB8E0B-489D-5771-BB31-7C7805373F03}"/>
              </a:ext>
            </a:extLst>
          </p:cNvPr>
          <p:cNvSpPr/>
          <p:nvPr/>
        </p:nvSpPr>
        <p:spPr>
          <a:xfrm rot="8933053">
            <a:off x="4847696" y="1412731"/>
            <a:ext cx="1317937" cy="7693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1E005-4C68-E2EF-B1DF-852FB30727C1}"/>
              </a:ext>
            </a:extLst>
          </p:cNvPr>
          <p:cNvSpPr/>
          <p:nvPr/>
        </p:nvSpPr>
        <p:spPr>
          <a:xfrm rot="19349205">
            <a:off x="4518786" y="1758844"/>
            <a:ext cx="1077428" cy="78184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38100" dir="1104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CE4CC-421E-F8FD-854C-E3DBE0E056EA}"/>
              </a:ext>
            </a:extLst>
          </p:cNvPr>
          <p:cNvSpPr txBox="1"/>
          <p:nvPr/>
        </p:nvSpPr>
        <p:spPr>
          <a:xfrm>
            <a:off x="5753457" y="2239172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kira Expanded" panose="02000800000000000000" pitchFamily="50" charset="0"/>
              </a:rPr>
              <a:t>Dibuat</a:t>
            </a:r>
            <a:r>
              <a:rPr lang="en-US" sz="2400" dirty="0">
                <a:solidFill>
                  <a:schemeClr val="bg1"/>
                </a:solidFill>
                <a:latin typeface="Akira Expanded" panose="02000800000000000000" pitchFamily="50" charset="0"/>
              </a:rPr>
              <a:t> Oleh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7E973-A4F0-40E6-D094-BA8158B17641}"/>
              </a:ext>
            </a:extLst>
          </p:cNvPr>
          <p:cNvSpPr txBox="1"/>
          <p:nvPr/>
        </p:nvSpPr>
        <p:spPr>
          <a:xfrm>
            <a:off x="5753457" y="2621123"/>
            <a:ext cx="5600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Nama    : </a:t>
            </a:r>
            <a:r>
              <a:rPr lang="en-US" sz="2800" dirty="0" err="1"/>
              <a:t>Alfarabi</a:t>
            </a:r>
            <a:r>
              <a:rPr lang="en-US" sz="2800" dirty="0"/>
              <a:t> </a:t>
            </a:r>
            <a:r>
              <a:rPr lang="en-US" sz="2800" dirty="0" err="1"/>
              <a:t>Gazali</a:t>
            </a:r>
            <a:r>
              <a:rPr lang="en-US" sz="2800" dirty="0"/>
              <a:t> Sati</a:t>
            </a:r>
          </a:p>
          <a:p>
            <a:r>
              <a:rPr lang="en-US" sz="2800" dirty="0"/>
              <a:t>NIM       : 2200018100</a:t>
            </a:r>
          </a:p>
          <a:p>
            <a:r>
              <a:rPr lang="en-US" sz="2800" dirty="0"/>
              <a:t>KELAS    :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9C46-5EAF-E5B6-3550-9D16AB2C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677" y="5327897"/>
            <a:ext cx="2954215" cy="1661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E0F94-6002-CF97-575D-C59E1774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74" y="1139943"/>
            <a:ext cx="2604369" cy="2604369"/>
          </a:xfrm>
          <a:prstGeom prst="rect">
            <a:avLst/>
          </a:prstGeom>
          <a:effectLst>
            <a:outerShdw blurRad="444500" dist="38100" dir="11040000" algn="tr" rotWithShape="0">
              <a:schemeClr val="bg1">
                <a:alpha val="40000"/>
              </a:scheme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E58393-E63B-C5A5-00B2-DBFA33D0D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69" b="97969" l="9028" r="91250">
                        <a14:foregroundMark x1="10694" y1="10547" x2="18472" y2="2969"/>
                        <a14:foregroundMark x1="18472" y1="2969" x2="58889" y2="5781"/>
                        <a14:foregroundMark x1="25278" y1="4453" x2="10000" y2="10078"/>
                        <a14:foregroundMark x1="10000" y1="10078" x2="8889" y2="90156"/>
                        <a14:foregroundMark x1="8889" y1="90156" x2="18226" y2="96296"/>
                        <a14:foregroundMark x1="15139" y1="3906" x2="9028" y2="8828"/>
                        <a14:foregroundMark x1="10972" y1="91250" x2="15417" y2="96172"/>
                        <a14:foregroundMark x1="81639" y1="94311" x2="90139" y2="90234"/>
                        <a14:foregroundMark x1="90139" y1="90234" x2="91250" y2="12969"/>
                        <a14:foregroundMark x1="91250" y1="12969" x2="83472" y2="5078"/>
                        <a14:foregroundMark x1="83472" y1="5078" x2="37500" y2="4453"/>
                        <a14:foregroundMark x1="81389" y1="3906" x2="90833" y2="10625"/>
                        <a14:foregroundMark x1="90833" y1="10625" x2="90833" y2="12500"/>
                        <a14:foregroundMark x1="86528" y1="5625" x2="90139" y2="7734"/>
                        <a14:foregroundMark x1="90139" y1="89141" x2="84874" y2="94210"/>
                        <a14:foregroundMark x1="90833" y1="90625" x2="87605" y2="94124"/>
                        <a14:foregroundMark x1="86528" y1="95234" x2="69028" y2="97344"/>
                        <a14:foregroundMark x1="69028" y1="97344" x2="20833" y2="96172"/>
                        <a14:backgroundMark x1="84722" y1="99219" x2="14028" y2="99219"/>
                        <a14:backgroundMark x1="56528" y1="99219" x2="39167" y2="98281"/>
                        <a14:backgroundMark x1="22736" y1="97592" x2="15694" y2="97813"/>
                        <a14:backgroundMark x1="90556" y1="95469" x2="86981" y2="95581"/>
                        <a14:backgroundMark x1="15694" y1="97813" x2="10417" y2="97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5148" y="2918242"/>
            <a:ext cx="611930" cy="1087876"/>
          </a:xfrm>
          <a:prstGeom prst="rect">
            <a:avLst/>
          </a:prstGeom>
          <a:effectLst>
            <a:outerShdw blurRad="444500" dist="38100" dir="11040000" algn="tr" rotWithShape="0">
              <a:schemeClr val="bg1">
                <a:alpha val="40000"/>
              </a:scheme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602C867-587B-C249-2308-DB4D6D11B80C}"/>
              </a:ext>
            </a:extLst>
          </p:cNvPr>
          <p:cNvSpPr/>
          <p:nvPr/>
        </p:nvSpPr>
        <p:spPr>
          <a:xfrm>
            <a:off x="8479500" y="5791201"/>
            <a:ext cx="572864" cy="42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EC4FE1-F95A-F375-C12F-08D2E23079AA}"/>
              </a:ext>
            </a:extLst>
          </p:cNvPr>
          <p:cNvSpPr/>
          <p:nvPr/>
        </p:nvSpPr>
        <p:spPr>
          <a:xfrm flipH="1">
            <a:off x="10288176" y="5791201"/>
            <a:ext cx="572864" cy="42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6"/>
            <a:extLst>
              <a:ext uri="{FF2B5EF4-FFF2-40B4-BE49-F238E27FC236}">
                <a16:creationId xmlns:a16="http://schemas.microsoft.com/office/drawing/2014/main" id="{6EB9C055-03F6-DFF3-FF46-8419FD2CB75C}"/>
              </a:ext>
            </a:extLst>
          </p:cNvPr>
          <p:cNvSpPr/>
          <p:nvPr/>
        </p:nvSpPr>
        <p:spPr>
          <a:xfrm>
            <a:off x="9497255" y="5789251"/>
            <a:ext cx="350232" cy="4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378AF-4687-8662-5275-422849623ED9}"/>
              </a:ext>
            </a:extLst>
          </p:cNvPr>
          <p:cNvSpPr txBox="1"/>
          <p:nvPr/>
        </p:nvSpPr>
        <p:spPr>
          <a:xfrm>
            <a:off x="8190426" y="5450697"/>
            <a:ext cx="3901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Klik</a:t>
            </a:r>
            <a:r>
              <a:rPr lang="en-US" sz="1600" dirty="0"/>
              <a:t> </a:t>
            </a:r>
            <a:r>
              <a:rPr lang="en-US" sz="1600" dirty="0" err="1"/>
              <a:t>disini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link </a:t>
            </a:r>
            <a:r>
              <a:rPr lang="en-US" sz="1600" dirty="0" err="1"/>
              <a:t>github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1293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6DCB95-FF0A-6195-EAD1-EE9FFD5E5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679" y="1412123"/>
            <a:ext cx="488330" cy="18866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EB8E0B-489D-5771-BB31-7C7805373F03}"/>
              </a:ext>
            </a:extLst>
          </p:cNvPr>
          <p:cNvSpPr/>
          <p:nvPr/>
        </p:nvSpPr>
        <p:spPr>
          <a:xfrm rot="10800000">
            <a:off x="11226257" y="1716828"/>
            <a:ext cx="1280160" cy="638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1E005-4C68-E2EF-B1DF-852FB30727C1}"/>
              </a:ext>
            </a:extLst>
          </p:cNvPr>
          <p:cNvSpPr/>
          <p:nvPr/>
        </p:nvSpPr>
        <p:spPr>
          <a:xfrm rot="21216152">
            <a:off x="10830884" y="2106050"/>
            <a:ext cx="1046545" cy="648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38100" dir="1104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CE4CC-421E-F8FD-854C-E3DBE0E056EA}"/>
              </a:ext>
            </a:extLst>
          </p:cNvPr>
          <p:cNvSpPr txBox="1"/>
          <p:nvPr/>
        </p:nvSpPr>
        <p:spPr>
          <a:xfrm>
            <a:off x="3367887" y="1901052"/>
            <a:ext cx="638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kira Expanded" panose="02000800000000000000" pitchFamily="50" charset="0"/>
              </a:rPr>
              <a:t>Aplikasi</a:t>
            </a:r>
            <a:r>
              <a:rPr lang="en-US" sz="2400" dirty="0">
                <a:solidFill>
                  <a:schemeClr val="bg1"/>
                </a:solidFill>
                <a:latin typeface="Akira Expanded" panose="02000800000000000000" pitchFamily="50" charset="0"/>
              </a:rPr>
              <a:t> PENJUALAN</a:t>
            </a:r>
          </a:p>
          <a:p>
            <a:r>
              <a:rPr lang="en-US" sz="2400" dirty="0">
                <a:solidFill>
                  <a:schemeClr val="bg1"/>
                </a:solidFill>
                <a:latin typeface="Akira Expanded" panose="02000800000000000000" pitchFamily="50" charset="0"/>
              </a:rPr>
              <a:t>TIKET PIALA DUNIA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7E973-A4F0-40E6-D094-BA8158B17641}"/>
              </a:ext>
            </a:extLst>
          </p:cNvPr>
          <p:cNvSpPr txBox="1"/>
          <p:nvPr/>
        </p:nvSpPr>
        <p:spPr>
          <a:xfrm>
            <a:off x="3367887" y="2729374"/>
            <a:ext cx="6006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Aplikasi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Pembelian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Tiket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Nonton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Piala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Dunia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adalah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Aplikasi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diperuntukan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untuk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orang yang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ingin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ribet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membeli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tiket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nonton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piala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dunia.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menggunakan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Aplikasi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ini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kita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akan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merasakan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malasnya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ngantri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menggunakan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aplikasi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ini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kita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cukup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login dan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pilih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paket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mana yang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ingin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kita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beli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lalu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tinggal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bayar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selesai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.</a:t>
            </a:r>
            <a:endParaRPr lang="en-US" sz="2800" dirty="0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9C46-5EAF-E5B6-3550-9D16AB2C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909" y="6056504"/>
            <a:ext cx="1144493" cy="643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E0F94-6002-CF97-575D-C59E17747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288" y="229412"/>
            <a:ext cx="1305667" cy="1305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E9244D-60B0-D159-7A05-3AD588606AF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69" b="97969" l="9028" r="91250">
                        <a14:foregroundMark x1="10694" y1="10547" x2="18472" y2="2969"/>
                        <a14:foregroundMark x1="18472" y1="2969" x2="58889" y2="5781"/>
                        <a14:foregroundMark x1="25278" y1="4453" x2="10000" y2="10078"/>
                        <a14:foregroundMark x1="10000" y1="10078" x2="8889" y2="90156"/>
                        <a14:foregroundMark x1="8889" y1="90156" x2="18226" y2="96296"/>
                        <a14:foregroundMark x1="15139" y1="3906" x2="9028" y2="8828"/>
                        <a14:foregroundMark x1="10972" y1="91250" x2="15417" y2="96172"/>
                        <a14:foregroundMark x1="81639" y1="94311" x2="90139" y2="90234"/>
                        <a14:foregroundMark x1="90139" y1="90234" x2="91250" y2="12969"/>
                        <a14:foregroundMark x1="91250" y1="12969" x2="83472" y2="5078"/>
                        <a14:foregroundMark x1="83472" y1="5078" x2="37500" y2="4453"/>
                        <a14:foregroundMark x1="81389" y1="3906" x2="90833" y2="10625"/>
                        <a14:foregroundMark x1="90833" y1="10625" x2="90833" y2="12500"/>
                        <a14:foregroundMark x1="86528" y1="5625" x2="90139" y2="7734"/>
                        <a14:foregroundMark x1="90139" y1="89141" x2="84874" y2="94210"/>
                        <a14:foregroundMark x1="90833" y1="90625" x2="87605" y2="94124"/>
                        <a14:foregroundMark x1="86528" y1="95234" x2="69028" y2="97344"/>
                        <a14:foregroundMark x1="69028" y1="97344" x2="20833" y2="96172"/>
                        <a14:backgroundMark x1="84722" y1="99219" x2="14028" y2="99219"/>
                        <a14:backgroundMark x1="56528" y1="99219" x2="39167" y2="98281"/>
                        <a14:backgroundMark x1="22736" y1="97592" x2="15694" y2="97813"/>
                        <a14:backgroundMark x1="90556" y1="95469" x2="86981" y2="95581"/>
                        <a14:backgroundMark x1="15694" y1="97813" x2="10417" y2="97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852" y="1019345"/>
            <a:ext cx="2710862" cy="4819310"/>
          </a:xfrm>
          <a:prstGeom prst="rect">
            <a:avLst/>
          </a:prstGeom>
          <a:effectLst>
            <a:outerShdw blurRad="444500" dist="38100" dir="11040000" algn="tr" rotWithShape="0">
              <a:schemeClr val="bg1">
                <a:alpha val="40000"/>
              </a:scheme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20B78A7-28E1-CAE4-2C75-F6E01043CA35}"/>
              </a:ext>
            </a:extLst>
          </p:cNvPr>
          <p:cNvSpPr/>
          <p:nvPr/>
        </p:nvSpPr>
        <p:spPr>
          <a:xfrm>
            <a:off x="721906" y="-141864"/>
            <a:ext cx="4922520" cy="441960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8BD52E5-FDF3-E171-54B8-D4AFAB33AD5F}"/>
              </a:ext>
            </a:extLst>
          </p:cNvPr>
          <p:cNvSpPr/>
          <p:nvPr/>
        </p:nvSpPr>
        <p:spPr>
          <a:xfrm>
            <a:off x="15672780" y="8419008"/>
            <a:ext cx="572864" cy="42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65E4EC4-738B-E4D4-21C6-4F9645E66B5E}"/>
              </a:ext>
            </a:extLst>
          </p:cNvPr>
          <p:cNvSpPr/>
          <p:nvPr/>
        </p:nvSpPr>
        <p:spPr>
          <a:xfrm flipH="1">
            <a:off x="17481456" y="8419008"/>
            <a:ext cx="572864" cy="42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7"/>
            <a:extLst>
              <a:ext uri="{FF2B5EF4-FFF2-40B4-BE49-F238E27FC236}">
                <a16:creationId xmlns:a16="http://schemas.microsoft.com/office/drawing/2014/main" id="{13C22DA8-6C0F-48B8-F6EB-4E1D6C11373E}"/>
              </a:ext>
            </a:extLst>
          </p:cNvPr>
          <p:cNvSpPr/>
          <p:nvPr/>
        </p:nvSpPr>
        <p:spPr>
          <a:xfrm>
            <a:off x="16690535" y="8417058"/>
            <a:ext cx="350232" cy="41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1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EB8E0B-489D-5771-BB31-7C7805373F03}"/>
              </a:ext>
            </a:extLst>
          </p:cNvPr>
          <p:cNvSpPr/>
          <p:nvPr/>
        </p:nvSpPr>
        <p:spPr>
          <a:xfrm rot="10800000">
            <a:off x="14696288" y="2326428"/>
            <a:ext cx="1280160" cy="638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1E005-4C68-E2EF-B1DF-852FB30727C1}"/>
              </a:ext>
            </a:extLst>
          </p:cNvPr>
          <p:cNvSpPr/>
          <p:nvPr/>
        </p:nvSpPr>
        <p:spPr>
          <a:xfrm rot="21216152">
            <a:off x="14300915" y="2715650"/>
            <a:ext cx="1046545" cy="648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38100" dir="1104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CE4CC-421E-F8FD-854C-E3DBE0E056EA}"/>
              </a:ext>
            </a:extLst>
          </p:cNvPr>
          <p:cNvSpPr txBox="1"/>
          <p:nvPr/>
        </p:nvSpPr>
        <p:spPr>
          <a:xfrm>
            <a:off x="6377787" y="366148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kira Expanded" panose="02000800000000000000" pitchFamily="50" charset="0"/>
              </a:rPr>
              <a:t>FLOWCHART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9C46-5EAF-E5B6-3550-9D16AB2C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909" y="6056504"/>
            <a:ext cx="1144493" cy="643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E0F94-6002-CF97-575D-C59E1774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246" y="102658"/>
            <a:ext cx="526979" cy="5269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61007E-5337-36C2-6E80-21003E86B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32" y="971162"/>
            <a:ext cx="1428937" cy="5520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FDC33-113D-3A2F-44C9-8C3285133E3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69" b="97969" l="9028" r="91250">
                        <a14:foregroundMark x1="10694" y1="10547" x2="18472" y2="2969"/>
                        <a14:foregroundMark x1="18472" y1="2969" x2="58889" y2="5781"/>
                        <a14:foregroundMark x1="25278" y1="4453" x2="10000" y2="10078"/>
                        <a14:foregroundMark x1="10000" y1="10078" x2="8889" y2="90156"/>
                        <a14:foregroundMark x1="8889" y1="90156" x2="18226" y2="96296"/>
                        <a14:foregroundMark x1="15139" y1="3906" x2="9028" y2="8828"/>
                        <a14:foregroundMark x1="10972" y1="91250" x2="15417" y2="96172"/>
                        <a14:foregroundMark x1="81639" y1="94311" x2="90139" y2="90234"/>
                        <a14:foregroundMark x1="90139" y1="90234" x2="91250" y2="12969"/>
                        <a14:foregroundMark x1="91250" y1="12969" x2="83472" y2="5078"/>
                        <a14:foregroundMark x1="83472" y1="5078" x2="37500" y2="4453"/>
                        <a14:foregroundMark x1="81389" y1="3906" x2="90833" y2="10625"/>
                        <a14:foregroundMark x1="90833" y1="10625" x2="90833" y2="12500"/>
                        <a14:foregroundMark x1="86528" y1="5625" x2="90139" y2="7734"/>
                        <a14:foregroundMark x1="90139" y1="89141" x2="84874" y2="94210"/>
                        <a14:foregroundMark x1="90833" y1="90625" x2="87605" y2="94124"/>
                        <a14:foregroundMark x1="86528" y1="95234" x2="69028" y2="97344"/>
                        <a14:foregroundMark x1="69028" y1="97344" x2="20833" y2="96172"/>
                        <a14:backgroundMark x1="84722" y1="99219" x2="14028" y2="99219"/>
                        <a14:backgroundMark x1="56528" y1="99219" x2="39167" y2="98281"/>
                        <a14:backgroundMark x1="22736" y1="97592" x2="15694" y2="97813"/>
                        <a14:backgroundMark x1="90556" y1="95469" x2="86981" y2="95581"/>
                        <a14:backgroundMark x1="15694" y1="97813" x2="10417" y2="97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991755" y="3429001"/>
            <a:ext cx="642938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E19C51-C552-A3C5-E798-E8DE2F1F859D}"/>
              </a:ext>
            </a:extLst>
          </p:cNvPr>
          <p:cNvSpPr txBox="1"/>
          <p:nvPr/>
        </p:nvSpPr>
        <p:spPr>
          <a:xfrm>
            <a:off x="-1127775" y="2194947"/>
            <a:ext cx="4774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algn="just">
              <a:spcAft>
                <a:spcPts val="800"/>
              </a:spcAft>
            </a:pP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Sebagaimana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fungsi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aplikasi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ini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yaitu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memberikan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kemudahan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bagi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kita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ingin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membeli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tiket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piala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dunia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tapi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tidak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mau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merasakan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malasnya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ngantri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dengan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hanya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login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identitas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kemudian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system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akan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langsung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memberikan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daftar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paket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tersedia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.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Sebagaimana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yang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digambarkan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dalam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flowchart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berikut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ini</a:t>
            </a:r>
            <a:r>
              <a:rPr lang="en-ID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MS UI Gothic" panose="020B0600070205080204" pitchFamily="34" charset="-128"/>
              <a:ea typeface="MS UI 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47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EB8E0B-489D-5771-BB31-7C7805373F03}"/>
              </a:ext>
            </a:extLst>
          </p:cNvPr>
          <p:cNvSpPr/>
          <p:nvPr/>
        </p:nvSpPr>
        <p:spPr>
          <a:xfrm rot="10800000">
            <a:off x="14696288" y="2326428"/>
            <a:ext cx="1280160" cy="638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1E005-4C68-E2EF-B1DF-852FB30727C1}"/>
              </a:ext>
            </a:extLst>
          </p:cNvPr>
          <p:cNvSpPr/>
          <p:nvPr/>
        </p:nvSpPr>
        <p:spPr>
          <a:xfrm rot="21216152">
            <a:off x="14300915" y="2715650"/>
            <a:ext cx="1046545" cy="648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38100" dir="1104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CE4CC-421E-F8FD-854C-E3DBE0E056EA}"/>
              </a:ext>
            </a:extLst>
          </p:cNvPr>
          <p:cNvSpPr txBox="1"/>
          <p:nvPr/>
        </p:nvSpPr>
        <p:spPr>
          <a:xfrm>
            <a:off x="4016794" y="1039544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kira Expanded" panose="02000800000000000000" pitchFamily="50" charset="0"/>
              </a:rPr>
              <a:t>APLIKASI PRORGAM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9C46-5EAF-E5B6-3550-9D16AB2C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909" y="6056504"/>
            <a:ext cx="1144493" cy="643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E0F94-6002-CF97-575D-C59E1774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246" y="102658"/>
            <a:ext cx="526979" cy="5269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61007E-5337-36C2-6E80-21003E86B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3933" y="4224758"/>
            <a:ext cx="804346" cy="3107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E03D76-43CD-9745-0434-4AAB92561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303873" y="184312"/>
            <a:ext cx="1687995" cy="821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2E4718-5D4D-A70A-AB66-7DB286A3B57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475" y="1501209"/>
            <a:ext cx="7026249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25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EB8E0B-489D-5771-BB31-7C7805373F03}"/>
              </a:ext>
            </a:extLst>
          </p:cNvPr>
          <p:cNvSpPr/>
          <p:nvPr/>
        </p:nvSpPr>
        <p:spPr>
          <a:xfrm rot="10800000">
            <a:off x="14696288" y="2326428"/>
            <a:ext cx="1280160" cy="638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1E005-4C68-E2EF-B1DF-852FB30727C1}"/>
              </a:ext>
            </a:extLst>
          </p:cNvPr>
          <p:cNvSpPr/>
          <p:nvPr/>
        </p:nvSpPr>
        <p:spPr>
          <a:xfrm rot="21216152">
            <a:off x="14300915" y="2715650"/>
            <a:ext cx="1046545" cy="648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38100" dir="1104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CE4CC-421E-F8FD-854C-E3DBE0E056EA}"/>
              </a:ext>
            </a:extLst>
          </p:cNvPr>
          <p:cNvSpPr txBox="1"/>
          <p:nvPr/>
        </p:nvSpPr>
        <p:spPr>
          <a:xfrm>
            <a:off x="4283012" y="1011060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kira Expanded" panose="02000800000000000000" pitchFamily="50" charset="0"/>
              </a:rPr>
              <a:t>KODE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9C46-5EAF-E5B6-3550-9D16AB2C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909" y="6056504"/>
            <a:ext cx="1144493" cy="643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E0F94-6002-CF97-575D-C59E1774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246" y="102658"/>
            <a:ext cx="526979" cy="526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254C4F-FC9A-90D9-2995-FB0E107FCC5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1340" y="1494318"/>
            <a:ext cx="8800569" cy="42842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84A891-DDBD-0C7C-12D2-8730475502A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178980" y="5025270"/>
            <a:ext cx="2873449" cy="13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05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EB8E0B-489D-5771-BB31-7C7805373F03}"/>
              </a:ext>
            </a:extLst>
          </p:cNvPr>
          <p:cNvSpPr/>
          <p:nvPr/>
        </p:nvSpPr>
        <p:spPr>
          <a:xfrm rot="10800000">
            <a:off x="14696288" y="2326428"/>
            <a:ext cx="1280160" cy="638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1E005-4C68-E2EF-B1DF-852FB30727C1}"/>
              </a:ext>
            </a:extLst>
          </p:cNvPr>
          <p:cNvSpPr/>
          <p:nvPr/>
        </p:nvSpPr>
        <p:spPr>
          <a:xfrm rot="21216152">
            <a:off x="14300915" y="2715650"/>
            <a:ext cx="1046545" cy="648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38100" dir="1104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CE4CC-421E-F8FD-854C-E3DBE0E056EA}"/>
              </a:ext>
            </a:extLst>
          </p:cNvPr>
          <p:cNvSpPr txBox="1"/>
          <p:nvPr/>
        </p:nvSpPr>
        <p:spPr>
          <a:xfrm>
            <a:off x="4016794" y="1039544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kira Expanded" panose="02000800000000000000" pitchFamily="50" charset="0"/>
              </a:rPr>
              <a:t>APLIKASI PRORGAM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9C46-5EAF-E5B6-3550-9D16AB2C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909" y="6056504"/>
            <a:ext cx="1144493" cy="643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E0F94-6002-CF97-575D-C59E1774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246" y="102658"/>
            <a:ext cx="526979" cy="526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E86DBB-B311-675B-3D2E-59B47D161C3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2633" y="1488946"/>
            <a:ext cx="9109276" cy="42896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D45E02-54A8-9C6B-9849-F3B9CC33FCB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82447" y="6951245"/>
            <a:ext cx="2914751" cy="14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5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EB8E0B-489D-5771-BB31-7C7805373F03}"/>
              </a:ext>
            </a:extLst>
          </p:cNvPr>
          <p:cNvSpPr/>
          <p:nvPr/>
        </p:nvSpPr>
        <p:spPr>
          <a:xfrm rot="10800000">
            <a:off x="14696288" y="2326428"/>
            <a:ext cx="1280160" cy="638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1E005-4C68-E2EF-B1DF-852FB30727C1}"/>
              </a:ext>
            </a:extLst>
          </p:cNvPr>
          <p:cNvSpPr/>
          <p:nvPr/>
        </p:nvSpPr>
        <p:spPr>
          <a:xfrm rot="21216152">
            <a:off x="14300915" y="2715650"/>
            <a:ext cx="1046545" cy="648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38100" dir="1104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9C46-5EAF-E5B6-3550-9D16AB2C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909" y="6056504"/>
            <a:ext cx="1144493" cy="643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E0F94-6002-CF97-575D-C59E1774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246" y="102658"/>
            <a:ext cx="526979" cy="526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E86DBB-B311-675B-3D2E-59B47D161C3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2633" y="1488946"/>
            <a:ext cx="9109276" cy="42896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887D29-25C5-0351-BBAD-7A209C6E4229}"/>
              </a:ext>
            </a:extLst>
          </p:cNvPr>
          <p:cNvSpPr txBox="1"/>
          <p:nvPr/>
        </p:nvSpPr>
        <p:spPr>
          <a:xfrm>
            <a:off x="4283012" y="1011060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kira Expanded" panose="02000800000000000000" pitchFamily="50" charset="0"/>
              </a:rPr>
              <a:t>KODE PROGRAM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50A7B2-30DE-9A12-8FE1-DC20AC57ACE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503845" y="5517325"/>
            <a:ext cx="2512090" cy="1182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276720-BB1B-29CB-99FA-C765708EAE2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815775" y="-62042"/>
            <a:ext cx="3133622" cy="151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10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EB8E0B-489D-5771-BB31-7C7805373F03}"/>
              </a:ext>
            </a:extLst>
          </p:cNvPr>
          <p:cNvSpPr/>
          <p:nvPr/>
        </p:nvSpPr>
        <p:spPr>
          <a:xfrm rot="10800000">
            <a:off x="14696288" y="2326428"/>
            <a:ext cx="1280160" cy="6381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C1E005-4C68-E2EF-B1DF-852FB30727C1}"/>
              </a:ext>
            </a:extLst>
          </p:cNvPr>
          <p:cNvSpPr/>
          <p:nvPr/>
        </p:nvSpPr>
        <p:spPr>
          <a:xfrm rot="21216152">
            <a:off x="14300915" y="2715650"/>
            <a:ext cx="1046545" cy="648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dist="38100" dir="1104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9C46-5EAF-E5B6-3550-9D16AB2C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909" y="6056504"/>
            <a:ext cx="1144493" cy="643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E0F94-6002-CF97-575D-C59E17747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246" y="102658"/>
            <a:ext cx="526979" cy="526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758F16-6D85-F9AA-AFDB-F8ECA83B0E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754" y="1501209"/>
            <a:ext cx="9907929" cy="4776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8BA111-EE69-7D81-DD19-624A05E5B5EF}"/>
              </a:ext>
            </a:extLst>
          </p:cNvPr>
          <p:cNvSpPr txBox="1"/>
          <p:nvPr/>
        </p:nvSpPr>
        <p:spPr>
          <a:xfrm>
            <a:off x="4283012" y="1011060"/>
            <a:ext cx="638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kira Expanded" panose="02000800000000000000" pitchFamily="50" charset="0"/>
              </a:rPr>
              <a:t>KODE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00FB2-35BD-041D-65C8-B8B78819B52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42156" y="-1692677"/>
            <a:ext cx="3343739" cy="18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40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UI Gothic</vt:lpstr>
      <vt:lpstr>Akira Expanded</vt:lpstr>
      <vt:lpstr>Arial</vt:lpstr>
      <vt:lpstr>Calibri</vt:lpstr>
      <vt:lpstr>Calibri Light</vt:lpstr>
      <vt:lpstr>ROG Fonts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alfarabigajali505@outlook.com</dc:creator>
  <cp:lastModifiedBy>alfarabigajali505@outlook.com</cp:lastModifiedBy>
  <cp:revision>1</cp:revision>
  <dcterms:created xsi:type="dcterms:W3CDTF">2023-01-08T05:47:11Z</dcterms:created>
  <dcterms:modified xsi:type="dcterms:W3CDTF">2023-01-08T05:53:10Z</dcterms:modified>
</cp:coreProperties>
</file>