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71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08/07/2021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52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08/07/2021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0671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08/07/2021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2973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08/07/2021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378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08/07/2021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231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08/07/2021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87649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08/07/2021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209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08/07/2021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789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08/07/2021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1132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33E033C-84D7-4C81-BFF1-0F289B167355}" type="datetimeFigureOut">
              <a:rPr lang="id-ID" smtClean="0"/>
              <a:t>08/07/2021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691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E033C-84D7-4C81-BFF1-0F289B167355}" type="datetimeFigureOut">
              <a:rPr lang="id-ID" smtClean="0"/>
              <a:t>08/07/2021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9277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33E033C-84D7-4C81-BFF1-0F289B167355}" type="datetimeFigureOut">
              <a:rPr lang="id-ID" smtClean="0"/>
              <a:t>08/07/2021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C8D12DA-64CE-4F2B-8F50-9F64A71D9F0B}" type="slidenum">
              <a:rPr lang="id-ID" smtClean="0"/>
              <a:t>‹#›</a:t>
            </a:fld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38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heswaraAW" TargetMode="External"/><Relationship Id="rId2" Type="http://schemas.openxmlformats.org/officeDocument/2006/relationships/hyperlink" Target="https://github.com/Habiib-iqb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nggaraga1408" TargetMode="External"/><Relationship Id="rId5" Type="http://schemas.openxmlformats.org/officeDocument/2006/relationships/hyperlink" Target="https://github.com/bytetxt" TargetMode="External"/><Relationship Id="rId4" Type="http://schemas.openxmlformats.org/officeDocument/2006/relationships/hyperlink" Target="https://github.com/alfu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EFF41C-F19B-4703-823F-B19719C8F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886" y="2424544"/>
            <a:ext cx="2140227" cy="18361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57745"/>
            <a:ext cx="91440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</a:t>
            </a:r>
            <a:r>
              <a:rPr lang="id-ID" dirty="0"/>
              <a:t>PLIKASI </a:t>
            </a:r>
            <a:r>
              <a:rPr lang="en-US" dirty="0"/>
              <a:t>C</a:t>
            </a:r>
            <a:r>
              <a:rPr lang="id-ID" dirty="0"/>
              <a:t>ATALOG</a:t>
            </a:r>
            <a:r>
              <a:rPr lang="en-US" dirty="0"/>
              <a:t> B</a:t>
            </a:r>
            <a:r>
              <a:rPr lang="id-ID" dirty="0"/>
              <a:t>OARD</a:t>
            </a:r>
            <a:r>
              <a:rPr lang="en-US" dirty="0"/>
              <a:t> G</a:t>
            </a:r>
            <a:r>
              <a:rPr lang="id-ID" dirty="0"/>
              <a:t>AME</a:t>
            </a:r>
            <a:endParaRPr lang="en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4513" y="4433456"/>
            <a:ext cx="8963487" cy="79603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Kelas 4611 RPL - </a:t>
            </a:r>
            <a:r>
              <a:rPr lang="en-US" sz="3200" b="1" dirty="0" err="1"/>
              <a:t>Kelompok</a:t>
            </a:r>
            <a:r>
              <a:rPr lang="en-US" sz="3200" b="1" dirty="0"/>
              <a:t> 4</a:t>
            </a:r>
          </a:p>
          <a:p>
            <a:pPr algn="ctr"/>
            <a:endParaRPr lang="id-ID" b="1" dirty="0"/>
          </a:p>
          <a:p>
            <a:endParaRPr lang="en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8EE55-CA71-40DA-8938-97EEC1C58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Tambah</a:t>
            </a:r>
            <a:r>
              <a:rPr lang="en-US" dirty="0"/>
              <a:t> History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7E5A2-8C7F-4D24-A103-E655C4074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05274" cy="4351338"/>
          </a:xfrm>
        </p:spPr>
        <p:txBody>
          <a:bodyPr>
            <a:normAutofit/>
          </a:bodyPr>
          <a:lstStyle/>
          <a:p>
            <a:r>
              <a:rPr lang="en-US" dirty="0" err="1"/>
              <a:t>Tambah</a:t>
            </a:r>
            <a:r>
              <a:rPr lang="en-US" dirty="0"/>
              <a:t> history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pada </a:t>
            </a:r>
            <a:r>
              <a:rPr lang="en-US" dirty="0" err="1"/>
              <a:t>akses</a:t>
            </a:r>
            <a:r>
              <a:rPr lang="en-US" dirty="0"/>
              <a:t> level </a:t>
            </a:r>
            <a:r>
              <a:rPr lang="id-ID" dirty="0"/>
              <a:t>client</a:t>
            </a:r>
            <a:endParaRPr lang="en-US" dirty="0"/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detail game</a:t>
            </a:r>
          </a:p>
          <a:p>
            <a:r>
              <a:rPr lang="en-US" dirty="0"/>
              <a:t>Isi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tambah</a:t>
            </a:r>
            <a:r>
              <a:rPr lang="en-US" dirty="0"/>
              <a:t> history </a:t>
            </a:r>
            <a:r>
              <a:rPr lang="en-US" dirty="0" err="1"/>
              <a:t>adalah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history </a:t>
            </a:r>
            <a:r>
              <a:rPr lang="en-US" dirty="0" err="1"/>
              <a:t>permainan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endParaRPr lang="en-US" dirty="0"/>
          </a:p>
          <a:p>
            <a:r>
              <a:rPr lang="en-US" dirty="0" err="1"/>
              <a:t>Terdapat</a:t>
            </a:r>
            <a:r>
              <a:rPr lang="en-US" dirty="0"/>
              <a:t> upload </a:t>
            </a:r>
            <a:r>
              <a:rPr lang="en-US" dirty="0" err="1"/>
              <a:t>gambar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bukti</a:t>
            </a:r>
            <a:r>
              <a:rPr lang="en-US" dirty="0"/>
              <a:t> </a:t>
            </a:r>
            <a:r>
              <a:rPr lang="en-US" dirty="0" err="1"/>
              <a:t>kebenaran</a:t>
            </a:r>
            <a:endParaRPr lang="en-US" dirty="0"/>
          </a:p>
          <a:p>
            <a:r>
              <a:rPr lang="en-US" dirty="0"/>
              <a:t>Setelah </a:t>
            </a:r>
            <a:r>
              <a:rPr lang="en-US" dirty="0" err="1"/>
              <a:t>diklik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dialihkan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leaderboard</a:t>
            </a:r>
          </a:p>
          <a:p>
            <a:r>
              <a:rPr lang="en-US" dirty="0"/>
              <a:t>Setelah </a:t>
            </a:r>
            <a:r>
              <a:rPr lang="en-US" dirty="0" err="1"/>
              <a:t>tambah</a:t>
            </a:r>
            <a:r>
              <a:rPr lang="en-US" dirty="0"/>
              <a:t> history </a:t>
            </a:r>
            <a:r>
              <a:rPr lang="en-US" dirty="0" err="1"/>
              <a:t>maka</a:t>
            </a:r>
            <a:r>
              <a:rPr lang="en-US" dirty="0"/>
              <a:t> admin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menyetujui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menolak</a:t>
            </a:r>
            <a:r>
              <a:rPr lang="en-US" dirty="0"/>
              <a:t> history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EA9E68-E006-41A0-82FB-39AAA9D92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541" y="0"/>
            <a:ext cx="3248526" cy="55848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D75EAB-6373-4725-A5F6-3AECA585DA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34" b="627"/>
          <a:stretch/>
        </p:blipFill>
        <p:spPr>
          <a:xfrm>
            <a:off x="8957541" y="4878000"/>
            <a:ext cx="3234459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81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764FF-DBE6-4B73-A4B3-FE779E415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User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088E5-24E5-47EC-9D56-A46E52BD3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8105274" cy="4351338"/>
          </a:xfrm>
        </p:spPr>
        <p:txBody>
          <a:bodyPr/>
          <a:lstStyle/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data user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dibuat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EFB0C8-CA09-4CCF-8B7B-20ACAC279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74" y="0"/>
            <a:ext cx="3248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751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D5FF-82F9-48D2-A3C4-845A0D463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Konfirmasi</a:t>
            </a:r>
            <a:r>
              <a:rPr lang="en-US" dirty="0"/>
              <a:t> History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125F8-45B1-4EAF-88C6-4720D9FCA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05274" cy="4351338"/>
          </a:xfrm>
        </p:spPr>
        <p:txBody>
          <a:bodyPr/>
          <a:lstStyle/>
          <a:p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pada admin</a:t>
            </a:r>
          </a:p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mengkonfirmasi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history</a:t>
            </a:r>
          </a:p>
          <a:p>
            <a:r>
              <a:rPr lang="en-US" dirty="0" err="1"/>
              <a:t>Apabila</a:t>
            </a:r>
            <a:r>
              <a:rPr lang="en-US" dirty="0"/>
              <a:t> di </a:t>
            </a:r>
            <a:r>
              <a:rPr lang="en-US" dirty="0" err="1"/>
              <a:t>konfirmasi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pada leaderboard</a:t>
            </a:r>
          </a:p>
          <a:p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dihapus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data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AABD23-12FA-4D33-83F1-3E3ADED4E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74" y="-3313"/>
            <a:ext cx="3248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67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0BD9A-BB84-4963-A8DE-0B38E6233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Tambah</a:t>
            </a:r>
            <a:r>
              <a:rPr lang="en-US" dirty="0"/>
              <a:t> Game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75503-BDFB-4511-9640-B72D49EDB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81828" cy="4351338"/>
          </a:xfrm>
        </p:spPr>
        <p:txBody>
          <a:bodyPr/>
          <a:lstStyle/>
          <a:p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pada admin</a:t>
            </a:r>
          </a:p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game</a:t>
            </a:r>
          </a:p>
          <a:p>
            <a:r>
              <a:rPr lang="en-US" dirty="0"/>
              <a:t>Game yang </a:t>
            </a:r>
            <a:r>
              <a:rPr lang="en-US" dirty="0" err="1"/>
              <a:t>ditambah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di </a:t>
            </a:r>
            <a:r>
              <a:rPr lang="en-US" dirty="0" err="1"/>
              <a:t>kategorikan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34C267-7682-483E-B72D-1A27FE58ED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65" b="-302"/>
          <a:stretch/>
        </p:blipFill>
        <p:spPr>
          <a:xfrm>
            <a:off x="8920028" y="4712677"/>
            <a:ext cx="3271972" cy="21453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DAC26B-38E0-46DD-AB58-BCAAD0058F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" b="12979"/>
          <a:stretch/>
        </p:blipFill>
        <p:spPr>
          <a:xfrm>
            <a:off x="8943474" y="0"/>
            <a:ext cx="3248526" cy="48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28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5BC6D-3D71-4638-AAEA-5D7BB6416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8524" y="365125"/>
            <a:ext cx="5694949" cy="1325563"/>
          </a:xfrm>
        </p:spPr>
        <p:txBody>
          <a:bodyPr/>
          <a:lstStyle/>
          <a:p>
            <a:r>
              <a:rPr lang="en-US" dirty="0"/>
              <a:t>Daftar User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BA393-1B6C-4FC0-BECB-18CA80433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526" y="1825625"/>
            <a:ext cx="5694948" cy="4907684"/>
          </a:xfrm>
        </p:spPr>
        <p:txBody>
          <a:bodyPr/>
          <a:lstStyle/>
          <a:p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pada admin</a:t>
            </a:r>
          </a:p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data user</a:t>
            </a:r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id-ID" dirty="0"/>
              <a:t>mengubah dan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id-ID" dirty="0"/>
              <a:t>data </a:t>
            </a:r>
            <a:r>
              <a:rPr lang="en-US" dirty="0"/>
              <a:t>user</a:t>
            </a:r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export data </a:t>
            </a:r>
            <a:r>
              <a:rPr lang="en-US" dirty="0" err="1"/>
              <a:t>ke</a:t>
            </a:r>
            <a:r>
              <a:rPr lang="en-US" dirty="0"/>
              <a:t> csv</a:t>
            </a:r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789E42-E495-4D36-B97E-AA1A9037FA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181" b="-554"/>
          <a:stretch/>
        </p:blipFill>
        <p:spPr>
          <a:xfrm>
            <a:off x="0" y="5589485"/>
            <a:ext cx="3248526" cy="126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B41A98-19BA-47BD-8F1E-AEECC66F58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4402"/>
          <a:stretch/>
        </p:blipFill>
        <p:spPr>
          <a:xfrm>
            <a:off x="0" y="0"/>
            <a:ext cx="3248526" cy="568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E75BBE-21BD-46DE-A7BA-86F2A72A71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74" y="0"/>
            <a:ext cx="3248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21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65D54-36E7-4E6C-8150-1970F3D88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Link Project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BE2F3-5812-4760-9BC1-AD56AFC58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http://github.com/MaheswaraAW/PPL4611</a:t>
            </a:r>
          </a:p>
        </p:txBody>
      </p:sp>
    </p:spTree>
    <p:extLst>
      <p:ext uri="{BB962C8B-B14F-4D97-AF65-F5344CB8AC3E}">
        <p14:creationId xmlns:p14="http://schemas.microsoft.com/office/powerpoint/2010/main" val="344913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7751-6541-40B5-BD85-2AD78C7CF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735"/>
            <a:ext cx="2216226" cy="1280890"/>
          </a:xfrm>
        </p:spPr>
        <p:txBody>
          <a:bodyPr/>
          <a:lstStyle/>
          <a:p>
            <a:pPr algn="just"/>
            <a:r>
              <a:rPr lang="en-US" dirty="0" err="1"/>
              <a:t>Anggota</a:t>
            </a:r>
            <a:endParaRPr lang="id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F5D096-6DFA-489A-8A1A-85496C222ED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773791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3901">
                  <a:extLst>
                    <a:ext uri="{9D8B030D-6E8A-4147-A177-3AD203B41FA5}">
                      <a16:colId xmlns:a16="http://schemas.microsoft.com/office/drawing/2014/main" val="309527334"/>
                    </a:ext>
                  </a:extLst>
                </a:gridCol>
                <a:gridCol w="2379216">
                  <a:extLst>
                    <a:ext uri="{9D8B030D-6E8A-4147-A177-3AD203B41FA5}">
                      <a16:colId xmlns:a16="http://schemas.microsoft.com/office/drawing/2014/main" val="1556184928"/>
                    </a:ext>
                  </a:extLst>
                </a:gridCol>
                <a:gridCol w="4740674">
                  <a:extLst>
                    <a:ext uri="{9D8B030D-6E8A-4147-A177-3AD203B41FA5}">
                      <a16:colId xmlns:a16="http://schemas.microsoft.com/office/drawing/2014/main" val="4026958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Nim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99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id-ID" b="1" dirty="0"/>
                        <a:t>Habiib Iqbal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Sobari</a:t>
                      </a:r>
                      <a:r>
                        <a:rPr lang="en-US" b="1" dirty="0"/>
                        <a:t>	</a:t>
                      </a:r>
                      <a:endParaRPr lang="en-ID" dirty="0"/>
                    </a:p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A11.2018.11458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https://github.com/Habiib-iqbal</a:t>
                      </a:r>
                      <a:endParaRPr lang="id-ID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839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Maheswara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Athallah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Wijanarko</a:t>
                      </a:r>
                      <a:endParaRPr lang="en-ID" dirty="0"/>
                    </a:p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A11.2018.11464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https://github.com/MaheswaraAW</a:t>
                      </a:r>
                      <a:endParaRPr lang="id-ID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525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Muhammad Alful Falakh</a:t>
                      </a:r>
                      <a:endParaRPr lang="en-ID" dirty="0"/>
                    </a:p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A11.2018.11471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https://github.com/alful</a:t>
                      </a:r>
                      <a:endParaRPr lang="id-ID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12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Kurnia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Rizqi</a:t>
                      </a:r>
                      <a:r>
                        <a:rPr lang="en-US" b="1" dirty="0"/>
                        <a:t> Nur </a:t>
                      </a:r>
                      <a:r>
                        <a:rPr lang="en-US" b="1" dirty="0" err="1"/>
                        <a:t>Hasani</a:t>
                      </a:r>
                      <a:endParaRPr lang="en-ID" dirty="0"/>
                    </a:p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A11.2018.11489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https://github.com/bytetxt</a:t>
                      </a:r>
                      <a:endParaRPr lang="id-ID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793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Angga</a:t>
                      </a:r>
                      <a:r>
                        <a:rPr lang="en-US" b="1" dirty="0"/>
                        <a:t> Raga Pala</a:t>
                      </a:r>
                      <a:endParaRPr lang="en-ID" dirty="0"/>
                    </a:p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A11.2018.11607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https://github.com/anggaraga1408</a:t>
                      </a:r>
                      <a:endParaRPr lang="id-ID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999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7462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05CC-4FA7-4B8F-8743-908A1412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Aplikasi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2088-B889-401B-A34E-C751DDF0E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Sebagai tempat untuk mempertunjukkan poin pemain game papan (Board Game) dan memberikan peringkat pemain dari poin pemain tertinggi hingga terendah.</a:t>
            </a:r>
          </a:p>
          <a:p>
            <a:r>
              <a:rPr lang="id-ID" dirty="0"/>
              <a:t>Aplikasi dibagi menjadi 2 bagian: Admin dan Client.</a:t>
            </a:r>
          </a:p>
          <a:p>
            <a:r>
              <a:rPr lang="id-ID" dirty="0"/>
              <a:t>Admin: bertugas memeriksa poin yang dimasukkan pemain dan memasukkanya ke leaderboard.</a:t>
            </a:r>
          </a:p>
          <a:p>
            <a:r>
              <a:rPr lang="id-ID" dirty="0"/>
              <a:t>Client: dapat memasukkan poin ke leaderboard, dan dapat melihat poin pemain lainnya.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31540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7E3E9-8B20-4B0A-8B03-9166D104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7ABFB-6256-45D2-9835-E84B9D55D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05274" cy="4351338"/>
          </a:xfrm>
        </p:spPr>
        <p:txBody>
          <a:bodyPr/>
          <a:lstStyle/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dan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  <a:p>
            <a:r>
              <a:rPr lang="en-US" dirty="0"/>
              <a:t>Login </a:t>
            </a:r>
            <a:r>
              <a:rPr lang="en-US" dirty="0" err="1"/>
              <a:t>menggunakan</a:t>
            </a:r>
            <a:r>
              <a:rPr lang="en-US" dirty="0"/>
              <a:t> email dan kata </a:t>
            </a:r>
            <a:r>
              <a:rPr lang="en-US" dirty="0" err="1"/>
              <a:t>sandi</a:t>
            </a:r>
            <a:endParaRPr lang="en-US" dirty="0"/>
          </a:p>
          <a:p>
            <a:r>
              <a:rPr lang="en-US" dirty="0"/>
              <a:t>Kata </a:t>
            </a:r>
            <a:r>
              <a:rPr lang="en-US" dirty="0" err="1"/>
              <a:t>sandi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di hide dan unhide</a:t>
            </a:r>
          </a:p>
          <a:p>
            <a:r>
              <a:rPr lang="en-US" dirty="0" err="1"/>
              <a:t>Apabila</a:t>
            </a:r>
            <a:r>
              <a:rPr lang="en-US" dirty="0"/>
              <a:t> data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pemberitahuan</a:t>
            </a:r>
            <a:endParaRPr lang="id-ID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8804AF-A12D-4458-A29B-88D025EDA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74" y="0"/>
            <a:ext cx="3248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9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18AD4-F329-4626-848F-3F6F7217A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67D68-63AC-4E2E-8D8C-2E152857E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05274" cy="4351338"/>
          </a:xfrm>
        </p:spPr>
        <p:txBody>
          <a:bodyPr/>
          <a:lstStyle/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mendaftar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  <a:p>
            <a:r>
              <a:rPr lang="en-US" dirty="0"/>
              <a:t>Data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pada </a:t>
            </a:r>
            <a:r>
              <a:rPr lang="en-US" dirty="0" err="1"/>
              <a:t>aplikasi</a:t>
            </a:r>
            <a:endParaRPr lang="en-US" dirty="0"/>
          </a:p>
          <a:p>
            <a:r>
              <a:rPr lang="en-US" dirty="0" err="1"/>
              <a:t>Apabila</a:t>
            </a:r>
            <a:r>
              <a:rPr lang="en-US" dirty="0"/>
              <a:t> data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pemberitahuan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90A3B-9305-49B7-A1F8-42B72CF8F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74" y="0"/>
            <a:ext cx="3248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7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2C38-7036-478B-A545-FA4F7D21D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8524" y="365125"/>
            <a:ext cx="5694949" cy="1325563"/>
          </a:xfrm>
        </p:spPr>
        <p:txBody>
          <a:bodyPr/>
          <a:lstStyle/>
          <a:p>
            <a:pPr algn="ctr"/>
            <a:r>
              <a:rPr lang="en-US" dirty="0"/>
              <a:t>Login dan Dashboard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F3080-916C-4FB7-ACC5-3FB855708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526" y="1825624"/>
            <a:ext cx="5694948" cy="5032375"/>
          </a:xfrm>
        </p:spPr>
        <p:txBody>
          <a:bodyPr>
            <a:normAutofit/>
          </a:bodyPr>
          <a:lstStyle/>
          <a:p>
            <a:r>
              <a:rPr lang="en-US" dirty="0"/>
              <a:t>Login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Firebase </a:t>
            </a:r>
            <a:r>
              <a:rPr lang="en-US" dirty="0" err="1"/>
              <a:t>authentification</a:t>
            </a:r>
            <a:endParaRPr lang="en-US" dirty="0"/>
          </a:p>
          <a:p>
            <a:r>
              <a:rPr lang="en-US" dirty="0"/>
              <a:t>Setelah login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pemisahan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level </a:t>
            </a:r>
            <a:r>
              <a:rPr lang="en-US" dirty="0" err="1"/>
              <a:t>akses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id-ID" dirty="0"/>
              <a:t>client</a:t>
            </a:r>
            <a:r>
              <a:rPr lang="en-US" dirty="0"/>
              <a:t> dan admin</a:t>
            </a:r>
          </a:p>
          <a:p>
            <a:r>
              <a:rPr lang="en-US" dirty="0" err="1"/>
              <a:t>Terdapat</a:t>
            </a:r>
            <a:r>
              <a:rPr lang="en-US" dirty="0"/>
              <a:t> menu daftar game, edit user dan log out pada </a:t>
            </a:r>
            <a:r>
              <a:rPr lang="en-US" dirty="0" err="1"/>
              <a:t>akses</a:t>
            </a:r>
            <a:r>
              <a:rPr lang="en-US" dirty="0"/>
              <a:t> level user</a:t>
            </a:r>
          </a:p>
          <a:p>
            <a:r>
              <a:rPr lang="en-US" dirty="0" err="1"/>
              <a:t>Terdapat</a:t>
            </a:r>
            <a:r>
              <a:rPr lang="en-US" dirty="0"/>
              <a:t> menu daftar game, </a:t>
            </a:r>
            <a:r>
              <a:rPr lang="en-US" dirty="0" err="1"/>
              <a:t>konfirmasi</a:t>
            </a:r>
            <a:r>
              <a:rPr lang="en-US" dirty="0"/>
              <a:t> history, daftar user, log out dan </a:t>
            </a:r>
            <a:r>
              <a:rPr lang="en-US" dirty="0" err="1"/>
              <a:t>tambah</a:t>
            </a:r>
            <a:r>
              <a:rPr lang="en-US" dirty="0"/>
              <a:t> game pada </a:t>
            </a:r>
            <a:r>
              <a:rPr lang="en-US" dirty="0" err="1"/>
              <a:t>akses</a:t>
            </a:r>
            <a:r>
              <a:rPr lang="en-US" dirty="0"/>
              <a:t> level admin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883454-171D-451F-B924-E838D89690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48" b="-270"/>
          <a:stretch/>
        </p:blipFill>
        <p:spPr>
          <a:xfrm>
            <a:off x="8943474" y="5814000"/>
            <a:ext cx="3248526" cy="104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9D3654-58FD-485C-8E12-2061BF89E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48526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189958-C21D-4FC9-8649-F51C15DC84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9"/>
          <a:stretch/>
        </p:blipFill>
        <p:spPr>
          <a:xfrm>
            <a:off x="8943471" y="-1"/>
            <a:ext cx="3248526" cy="58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1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93B6F-DDCF-41FB-A0CD-5A300F26D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Daftar Game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DBF40-626A-4AA2-9DAD-3E42EE358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05274" cy="4351338"/>
          </a:xfrm>
        </p:spPr>
        <p:txBody>
          <a:bodyPr/>
          <a:lstStyle/>
          <a:p>
            <a:r>
              <a:rPr lang="en-US" dirty="0"/>
              <a:t>Daftar game pada </a:t>
            </a:r>
            <a:r>
              <a:rPr lang="id-ID" dirty="0"/>
              <a:t>client</a:t>
            </a:r>
            <a:r>
              <a:rPr lang="en-US" dirty="0"/>
              <a:t> dan admin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dan </a:t>
            </a:r>
            <a:r>
              <a:rPr lang="en-US" dirty="0" err="1"/>
              <a:t>isinya</a:t>
            </a:r>
            <a:endParaRPr lang="en-US" dirty="0"/>
          </a:p>
          <a:p>
            <a:r>
              <a:rPr lang="en-US" dirty="0"/>
              <a:t>Daftar game </a:t>
            </a:r>
            <a:r>
              <a:rPr lang="en-US" dirty="0" err="1"/>
              <a:t>dipisah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3 </a:t>
            </a:r>
            <a:r>
              <a:rPr lang="en-US" dirty="0" err="1"/>
              <a:t>kategori</a:t>
            </a:r>
            <a:r>
              <a:rPr lang="id-ID" dirty="0"/>
              <a:t> (easy, medium, dan hard)</a:t>
            </a:r>
            <a:endParaRPr lang="en-US" dirty="0"/>
          </a:p>
          <a:p>
            <a:r>
              <a:rPr lang="en-US" dirty="0" err="1"/>
              <a:t>Saat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game pada daftar game di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tampil</a:t>
            </a:r>
            <a:r>
              <a:rPr lang="en-US" dirty="0"/>
              <a:t> detail </a:t>
            </a:r>
            <a:r>
              <a:rPr lang="en-US" dirty="0" err="1"/>
              <a:t>dari</a:t>
            </a:r>
            <a:r>
              <a:rPr lang="en-US" dirty="0"/>
              <a:t> game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58D111-482D-4DA7-ABDB-B7838C20D3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399"/>
          <a:stretch/>
        </p:blipFill>
        <p:spPr>
          <a:xfrm>
            <a:off x="8943474" y="-1"/>
            <a:ext cx="3248526" cy="46986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A33374-F83B-4F2A-8803-3E168BDC5D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65" b="-291"/>
          <a:stretch/>
        </p:blipFill>
        <p:spPr>
          <a:xfrm>
            <a:off x="8943474" y="4698608"/>
            <a:ext cx="3248526" cy="215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01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7B68-8285-4008-B643-E822E703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Detail Game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BB943-5CD3-40AA-8FFB-A8C1C1177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526" y="1825625"/>
            <a:ext cx="5694947" cy="4351338"/>
          </a:xfrm>
        </p:spPr>
        <p:txBody>
          <a:bodyPr/>
          <a:lstStyle/>
          <a:p>
            <a:r>
              <a:rPr lang="en-US" dirty="0"/>
              <a:t>Pada </a:t>
            </a:r>
            <a:r>
              <a:rPr lang="id-ID" dirty="0"/>
              <a:t>client</a:t>
            </a:r>
            <a:r>
              <a:rPr lang="en-US" dirty="0"/>
              <a:t> dan admin detail game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button pada detail </a:t>
            </a:r>
            <a:r>
              <a:rPr lang="en-US" dirty="0" err="1"/>
              <a:t>berbeda</a:t>
            </a:r>
            <a:endParaRPr lang="en-US" dirty="0"/>
          </a:p>
          <a:p>
            <a:r>
              <a:rPr lang="en-US" dirty="0"/>
              <a:t>Pada detail game user, button yang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leaderboard dan  </a:t>
            </a:r>
            <a:r>
              <a:rPr lang="en-US" dirty="0" err="1"/>
              <a:t>tambah</a:t>
            </a:r>
            <a:r>
              <a:rPr lang="en-US" dirty="0"/>
              <a:t> history</a:t>
            </a:r>
          </a:p>
          <a:p>
            <a:r>
              <a:rPr lang="en-US" dirty="0"/>
              <a:t>Pada detail game admin, button yang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le</a:t>
            </a:r>
            <a:r>
              <a:rPr lang="id-ID" dirty="0"/>
              <a:t>a</a:t>
            </a:r>
            <a:r>
              <a:rPr lang="en-US" dirty="0" err="1"/>
              <a:t>derboard</a:t>
            </a:r>
            <a:endParaRPr lang="id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6AEB96-1A6D-4553-9AD8-36C4069B3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48526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2A0E19-C35B-43C4-8967-EA94580DC0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73" y="0"/>
            <a:ext cx="3248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758F-34C4-4CB2-A59F-F12226BD3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6246" y="365125"/>
            <a:ext cx="5567228" cy="1325563"/>
          </a:xfrm>
        </p:spPr>
        <p:txBody>
          <a:bodyPr/>
          <a:lstStyle/>
          <a:p>
            <a:pPr algn="ctr"/>
            <a:r>
              <a:rPr lang="en-US" dirty="0"/>
              <a:t>Leaderboard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C5B50-D56B-41B4-AE64-140DC7E15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526" y="1825624"/>
            <a:ext cx="5694947" cy="5032375"/>
          </a:xfrm>
        </p:spPr>
        <p:txBody>
          <a:bodyPr>
            <a:normAutofit/>
          </a:bodyPr>
          <a:lstStyle/>
          <a:p>
            <a:r>
              <a:rPr lang="en-US" dirty="0"/>
              <a:t>Pada user dan admin leaderboard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game dan </a:t>
            </a:r>
            <a:r>
              <a:rPr lang="en-US" dirty="0" err="1"/>
              <a:t>melihat</a:t>
            </a:r>
            <a:r>
              <a:rPr lang="en-US" dirty="0"/>
              <a:t> detail game</a:t>
            </a:r>
          </a:p>
          <a:p>
            <a:r>
              <a:rPr lang="en-US" dirty="0"/>
              <a:t>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pendataan</a:t>
            </a:r>
            <a:r>
              <a:rPr lang="en-US" dirty="0"/>
              <a:t> leaderboard </a:t>
            </a:r>
            <a:r>
              <a:rPr lang="en-US" dirty="0" err="1"/>
              <a:t>berdasarkan</a:t>
            </a:r>
            <a:r>
              <a:rPr lang="en-US" dirty="0"/>
              <a:t> game yang </a:t>
            </a:r>
            <a:r>
              <a:rPr lang="en-US" dirty="0" err="1"/>
              <a:t>sama</a:t>
            </a:r>
            <a:endParaRPr lang="en-US" dirty="0"/>
          </a:p>
          <a:p>
            <a:r>
              <a:rPr lang="en-US" dirty="0"/>
              <a:t>Isi </a:t>
            </a:r>
            <a:r>
              <a:rPr lang="en-US" dirty="0" err="1"/>
              <a:t>dari</a:t>
            </a:r>
            <a:r>
              <a:rPr lang="en-US" dirty="0"/>
              <a:t> leaderboard </a:t>
            </a:r>
            <a:r>
              <a:rPr lang="en-US" dirty="0" err="1"/>
              <a:t>adalah</a:t>
            </a:r>
            <a:r>
              <a:rPr lang="en-US" dirty="0"/>
              <a:t> data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,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menang</a:t>
            </a:r>
            <a:r>
              <a:rPr lang="en-US" dirty="0"/>
              <a:t>,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kalah</a:t>
            </a:r>
            <a:r>
              <a:rPr lang="en-US" dirty="0"/>
              <a:t>, </a:t>
            </a:r>
            <a:r>
              <a:rPr lang="en-US" dirty="0" err="1"/>
              <a:t>hari</a:t>
            </a:r>
            <a:r>
              <a:rPr lang="en-US" dirty="0"/>
              <a:t>, </a:t>
            </a:r>
            <a:r>
              <a:rPr lang="en-US" dirty="0" err="1"/>
              <a:t>bulan</a:t>
            </a:r>
            <a:r>
              <a:rPr lang="en-US" dirty="0"/>
              <a:t> dan </a:t>
            </a:r>
            <a:r>
              <a:rPr lang="en-US" dirty="0" err="1"/>
              <a:t>tahun</a:t>
            </a:r>
            <a:endParaRPr lang="en-US" dirty="0"/>
          </a:p>
          <a:p>
            <a:r>
              <a:rPr lang="en-US" dirty="0"/>
              <a:t>Isi pada le</a:t>
            </a:r>
            <a:r>
              <a:rPr lang="id-ID" dirty="0"/>
              <a:t>a</a:t>
            </a:r>
            <a:r>
              <a:rPr lang="en-US" dirty="0" err="1"/>
              <a:t>derboard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poin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menang</a:t>
            </a:r>
            <a:r>
              <a:rPr lang="en-US" dirty="0"/>
              <a:t> dan </a:t>
            </a:r>
            <a:r>
              <a:rPr lang="en-US" dirty="0" err="1"/>
              <a:t>kalah</a:t>
            </a:r>
            <a:endParaRPr lang="en-US" dirty="0"/>
          </a:p>
          <a:p>
            <a:r>
              <a:rPr lang="en-US" dirty="0"/>
              <a:t>Pada admin leaderboard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diexport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,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csv </a:t>
            </a:r>
            <a:endParaRPr lang="id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069D05-1967-48B2-B649-677FDDF08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73" y="-16566"/>
            <a:ext cx="3248526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15995F-EB25-4D12-A1C9-E5C049316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48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155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368</TotalTime>
  <Words>544</Words>
  <Application>Microsoft Office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Calibri Light</vt:lpstr>
      <vt:lpstr>Retrospect</vt:lpstr>
      <vt:lpstr>APLIKASI CATALOG BOARD GAME</vt:lpstr>
      <vt:lpstr>Anggota</vt:lpstr>
      <vt:lpstr>Aplikasi</vt:lpstr>
      <vt:lpstr>Login</vt:lpstr>
      <vt:lpstr>Sign Up</vt:lpstr>
      <vt:lpstr>Login dan Dashboard</vt:lpstr>
      <vt:lpstr>Daftar Game</vt:lpstr>
      <vt:lpstr>Detail Game</vt:lpstr>
      <vt:lpstr>Leaderboard</vt:lpstr>
      <vt:lpstr>Tambah History</vt:lpstr>
      <vt:lpstr>Edit User</vt:lpstr>
      <vt:lpstr>Konfirmasi History</vt:lpstr>
      <vt:lpstr>Tambah Game</vt:lpstr>
      <vt:lpstr>Daftar User</vt:lpstr>
      <vt:lpstr>Link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CATALOG BOARD GAME</dc:title>
  <dc:creator>alful falakh</dc:creator>
  <cp:lastModifiedBy>alful falakh</cp:lastModifiedBy>
  <cp:revision>41</cp:revision>
  <dcterms:created xsi:type="dcterms:W3CDTF">2021-06-30T08:35:25Z</dcterms:created>
  <dcterms:modified xsi:type="dcterms:W3CDTF">2021-07-08T02:03:13Z</dcterms:modified>
</cp:coreProperties>
</file>