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70" r:id="rId8"/>
    <p:sldId id="261" r:id="rId9"/>
    <p:sldId id="282" r:id="rId10"/>
    <p:sldId id="262" r:id="rId11"/>
    <p:sldId id="268" r:id="rId12"/>
    <p:sldId id="264" r:id="rId13"/>
    <p:sldId id="281" r:id="rId14"/>
    <p:sldId id="265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2E45A2-7FE4-4331-8C6B-F6CDA19588E3}">
          <p14:sldIdLst>
            <p14:sldId id="256"/>
            <p14:sldId id="257"/>
            <p14:sldId id="269"/>
            <p14:sldId id="258"/>
            <p14:sldId id="259"/>
            <p14:sldId id="260"/>
            <p14:sldId id="270"/>
            <p14:sldId id="261"/>
            <p14:sldId id="282"/>
            <p14:sldId id="262"/>
            <p14:sldId id="268"/>
            <p14:sldId id="264"/>
            <p14:sldId id="281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ul falakh" userId="48e217df925ce595" providerId="LiveId" clId="{9AD53882-7CF3-4857-ADDC-F1BAE670FA97}"/>
    <pc:docChg chg="undo custSel addSld delSld modSld modSection">
      <pc:chgData name="alful falakh" userId="48e217df925ce595" providerId="LiveId" clId="{9AD53882-7CF3-4857-ADDC-F1BAE670FA97}" dt="2021-04-22T01:55:40.230" v="20" actId="14100"/>
      <pc:docMkLst>
        <pc:docMk/>
      </pc:docMkLst>
      <pc:sldChg chg="addSp delSp modSp mod">
        <pc:chgData name="alful falakh" userId="48e217df925ce595" providerId="LiveId" clId="{9AD53882-7CF3-4857-ADDC-F1BAE670FA97}" dt="2021-04-22T01:55:25.808" v="17" actId="27636"/>
        <pc:sldMkLst>
          <pc:docMk/>
          <pc:sldMk cId="0" sldId="261"/>
        </pc:sldMkLst>
        <pc:spChg chg="mod">
          <ac:chgData name="alful falakh" userId="48e217df925ce595" providerId="LiveId" clId="{9AD53882-7CF3-4857-ADDC-F1BAE670FA97}" dt="2021-04-22T01:55:25.808" v="17" actId="27636"/>
          <ac:spMkLst>
            <pc:docMk/>
            <pc:sldMk cId="0" sldId="261"/>
            <ac:spMk id="3" creationId="{00000000-0000-0000-0000-000000000000}"/>
          </ac:spMkLst>
        </pc:spChg>
        <pc:picChg chg="add del">
          <ac:chgData name="alful falakh" userId="48e217df925ce595" providerId="LiveId" clId="{9AD53882-7CF3-4857-ADDC-F1BAE670FA97}" dt="2021-04-22T01:55:17.329" v="13" actId="21"/>
          <ac:picMkLst>
            <pc:docMk/>
            <pc:sldMk cId="0" sldId="261"/>
            <ac:picMk id="4" creationId="{00000000-0000-0000-0000-000000000000}"/>
          </ac:picMkLst>
        </pc:picChg>
      </pc:sldChg>
      <pc:sldChg chg="add del">
        <pc:chgData name="alful falakh" userId="48e217df925ce595" providerId="LiveId" clId="{9AD53882-7CF3-4857-ADDC-F1BAE670FA97}" dt="2021-04-22T01:48:05.748" v="2" actId="47"/>
        <pc:sldMkLst>
          <pc:docMk/>
          <pc:sldMk cId="0" sldId="266"/>
        </pc:sldMkLst>
      </pc:sldChg>
      <pc:sldChg chg="addSp delSp modSp new mod">
        <pc:chgData name="alful falakh" userId="48e217df925ce595" providerId="LiveId" clId="{9AD53882-7CF3-4857-ADDC-F1BAE670FA97}" dt="2021-04-22T01:55:40.230" v="20" actId="14100"/>
        <pc:sldMkLst>
          <pc:docMk/>
          <pc:sldMk cId="2632789434" sldId="282"/>
        </pc:sldMkLst>
        <pc:spChg chg="del">
          <ac:chgData name="alful falakh" userId="48e217df925ce595" providerId="LiveId" clId="{9AD53882-7CF3-4857-ADDC-F1BAE670FA97}" dt="2021-04-22T01:55:19.906" v="15"/>
          <ac:spMkLst>
            <pc:docMk/>
            <pc:sldMk cId="2632789434" sldId="282"/>
            <ac:spMk id="3" creationId="{7379CE27-0BCB-476F-971F-543EC1F459AA}"/>
          </ac:spMkLst>
        </pc:spChg>
        <pc:picChg chg="add mod">
          <ac:chgData name="alful falakh" userId="48e217df925ce595" providerId="LiveId" clId="{9AD53882-7CF3-4857-ADDC-F1BAE670FA97}" dt="2021-04-22T01:55:40.230" v="20" actId="14100"/>
          <ac:picMkLst>
            <pc:docMk/>
            <pc:sldMk cId="2632789434" sldId="282"/>
            <ac:picMk id="4" creationId="{0D8C9D5B-DF93-4F00-84FC-4CB94136B617}"/>
          </ac:picMkLst>
        </pc:picChg>
      </pc:sldChg>
      <pc:sldChg chg="addSp delSp modSp new del mod">
        <pc:chgData name="alful falakh" userId="48e217df925ce595" providerId="LiveId" clId="{9AD53882-7CF3-4857-ADDC-F1BAE670FA97}" dt="2021-04-22T01:55:13.026" v="11" actId="680"/>
        <pc:sldMkLst>
          <pc:docMk/>
          <pc:sldMk cId="2802726658" sldId="282"/>
        </pc:sldMkLst>
        <pc:spChg chg="add del mod">
          <ac:chgData name="alful falakh" userId="48e217df925ce595" providerId="LiveId" clId="{9AD53882-7CF3-4857-ADDC-F1BAE670FA97}" dt="2021-04-22T01:55:11.419" v="10"/>
          <ac:spMkLst>
            <pc:docMk/>
            <pc:sldMk cId="2802726658" sldId="282"/>
            <ac:spMk id="3" creationId="{4049A915-85A5-453C-9B29-38A213C0D43D}"/>
          </ac:spMkLst>
        </pc:spChg>
        <pc:picChg chg="add del mod">
          <ac:chgData name="alful falakh" userId="48e217df925ce595" providerId="LiveId" clId="{9AD53882-7CF3-4857-ADDC-F1BAE670FA97}" dt="2021-04-22T01:55:06.977" v="8"/>
          <ac:picMkLst>
            <pc:docMk/>
            <pc:sldMk cId="2802726658" sldId="282"/>
            <ac:picMk id="4" creationId="{B2629CD0-1538-4B31-83C2-29D203D75B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7745"/>
            <a:ext cx="91440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</a:t>
            </a:r>
            <a:r>
              <a:rPr lang="id-ID" dirty="0"/>
              <a:t>PLIKASI </a:t>
            </a:r>
            <a:r>
              <a:rPr lang="en-US" dirty="0"/>
              <a:t>C</a:t>
            </a:r>
            <a:r>
              <a:rPr lang="id-ID" dirty="0"/>
              <a:t>ATALOG</a:t>
            </a:r>
            <a:r>
              <a:rPr lang="en-US" dirty="0"/>
              <a:t> B</a:t>
            </a:r>
            <a:r>
              <a:rPr lang="id-ID" dirty="0"/>
              <a:t>OARD</a:t>
            </a:r>
            <a:r>
              <a:rPr lang="en-US" dirty="0"/>
              <a:t> G</a:t>
            </a:r>
            <a:r>
              <a:rPr lang="id-ID" dirty="0"/>
              <a:t>AME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747"/>
            <a:ext cx="9144000" cy="3103418"/>
          </a:xfrm>
        </p:spPr>
        <p:txBody>
          <a:bodyPr>
            <a:norm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  <a:r>
              <a:rPr lang="id-ID" dirty="0"/>
              <a:t> :</a:t>
            </a:r>
          </a:p>
          <a:p>
            <a:pPr lvl="0"/>
            <a:r>
              <a:rPr lang="id-ID" b="1" dirty="0"/>
              <a:t>Habiib Iqbal</a:t>
            </a:r>
            <a:r>
              <a:rPr lang="en-US" b="1" dirty="0"/>
              <a:t> </a:t>
            </a:r>
            <a:r>
              <a:rPr lang="en-US" b="1" dirty="0" err="1"/>
              <a:t>Sobari</a:t>
            </a:r>
            <a:r>
              <a:rPr lang="en-US" b="1" dirty="0"/>
              <a:t>		</a:t>
            </a:r>
            <a:r>
              <a:rPr lang="id-ID" b="1" dirty="0"/>
              <a:t>	</a:t>
            </a:r>
            <a:r>
              <a:rPr lang="en-US" b="1" dirty="0"/>
              <a:t>(A11.2018.11458)</a:t>
            </a:r>
            <a:endParaRPr lang="en-ID" dirty="0"/>
          </a:p>
          <a:p>
            <a:pPr lvl="0"/>
            <a:r>
              <a:rPr lang="en-US" b="1" dirty="0" err="1"/>
              <a:t>Maheswara</a:t>
            </a:r>
            <a:r>
              <a:rPr lang="en-US" b="1" dirty="0"/>
              <a:t> </a:t>
            </a:r>
            <a:r>
              <a:rPr lang="en-US" b="1" dirty="0" err="1"/>
              <a:t>Athallah</a:t>
            </a:r>
            <a:r>
              <a:rPr lang="en-US" b="1" dirty="0"/>
              <a:t> </a:t>
            </a:r>
            <a:r>
              <a:rPr lang="en-US" b="1" dirty="0" err="1"/>
              <a:t>Wijanarko</a:t>
            </a:r>
            <a:r>
              <a:rPr lang="en-US" b="1" dirty="0"/>
              <a:t>	(A11.2018.11464)</a:t>
            </a:r>
            <a:endParaRPr lang="en-ID" dirty="0"/>
          </a:p>
          <a:p>
            <a:pPr lvl="0"/>
            <a:r>
              <a:rPr lang="en-US" b="1" dirty="0"/>
              <a:t>Muhammad </a:t>
            </a:r>
            <a:r>
              <a:rPr lang="en-US" b="1" dirty="0" err="1"/>
              <a:t>Alful</a:t>
            </a:r>
            <a:r>
              <a:rPr lang="en-US" b="1" dirty="0"/>
              <a:t> </a:t>
            </a:r>
            <a:r>
              <a:rPr lang="en-US" b="1" dirty="0" err="1"/>
              <a:t>Falakh</a:t>
            </a:r>
            <a:r>
              <a:rPr lang="en-US" b="1" dirty="0"/>
              <a:t>		(A11.2018.11471)</a:t>
            </a:r>
            <a:endParaRPr lang="en-ID" dirty="0"/>
          </a:p>
          <a:p>
            <a:pPr lvl="0"/>
            <a:r>
              <a:rPr lang="en-US" b="1" dirty="0" err="1"/>
              <a:t>Kurnia</a:t>
            </a:r>
            <a:r>
              <a:rPr lang="en-US" b="1" dirty="0"/>
              <a:t> </a:t>
            </a:r>
            <a:r>
              <a:rPr lang="en-US" b="1" dirty="0" err="1"/>
              <a:t>Rizqi</a:t>
            </a:r>
            <a:r>
              <a:rPr lang="en-US" b="1" dirty="0"/>
              <a:t> Nur H</a:t>
            </a:r>
            <a:r>
              <a:rPr lang="id-ID" b="1" dirty="0"/>
              <a:t>ASANI</a:t>
            </a:r>
            <a:r>
              <a:rPr lang="en-US" b="1" dirty="0"/>
              <a:t>		(A11.2018.11489)</a:t>
            </a:r>
            <a:endParaRPr lang="en-ID" dirty="0"/>
          </a:p>
          <a:p>
            <a:pPr lvl="0"/>
            <a:r>
              <a:rPr lang="en-US" b="1" dirty="0" err="1"/>
              <a:t>Angga</a:t>
            </a:r>
            <a:r>
              <a:rPr lang="en-US" b="1" dirty="0"/>
              <a:t> Raga Pala		</a:t>
            </a:r>
            <a:r>
              <a:rPr lang="id-ID" b="1" dirty="0"/>
              <a:t>	</a:t>
            </a:r>
            <a:r>
              <a:rPr lang="en-US" b="1" dirty="0"/>
              <a:t>          (A11.2018.11607)</a:t>
            </a:r>
            <a:endParaRPr lang="en-ID" dirty="0"/>
          </a:p>
          <a:p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546" y="0"/>
            <a:ext cx="10105053" cy="839561"/>
          </a:xfrm>
        </p:spPr>
        <p:txBody>
          <a:bodyPr/>
          <a:lstStyle/>
          <a:p>
            <a:r>
              <a:rPr lang="id-ID" dirty="0"/>
              <a:t>WIREFRAME : Admin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561"/>
            <a:ext cx="12192000" cy="59434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538" y="0"/>
            <a:ext cx="10077061" cy="789709"/>
          </a:xfrm>
        </p:spPr>
        <p:txBody>
          <a:bodyPr/>
          <a:lstStyle/>
          <a:p>
            <a:r>
              <a:rPr lang="id-ID" dirty="0"/>
              <a:t>WIREFRAME : Client</a:t>
            </a:r>
            <a:endParaRPr lang="en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709"/>
            <a:ext cx="12191999" cy="60682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491" y="940028"/>
            <a:ext cx="10435243" cy="861062"/>
          </a:xfrm>
        </p:spPr>
        <p:txBody>
          <a:bodyPr/>
          <a:lstStyle/>
          <a:p>
            <a:r>
              <a:rPr lang="en-US" dirty="0"/>
              <a:t>M</a:t>
            </a:r>
            <a:r>
              <a:rPr lang="id-ID" dirty="0"/>
              <a:t>OCKUP</a:t>
            </a:r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1" y="1801090"/>
            <a:ext cx="2009546" cy="4502728"/>
          </a:xfr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532" y="1801090"/>
            <a:ext cx="2009546" cy="45027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073" y="1801090"/>
            <a:ext cx="2009547" cy="4502728"/>
          </a:xfrm>
          <a:prstGeom prst="rect">
            <a:avLst/>
          </a:prstGeom>
        </p:spPr>
      </p:pic>
      <p:pic>
        <p:nvPicPr>
          <p:cNvPr id="3" name="Picture 2" descr="Dashboard Admi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7565" y="1800860"/>
            <a:ext cx="2077720" cy="4502150"/>
          </a:xfrm>
          <a:prstGeom prst="rect">
            <a:avLst/>
          </a:prstGeom>
        </p:spPr>
      </p:pic>
      <p:pic>
        <p:nvPicPr>
          <p:cNvPr id="4" name="Picture 3" descr="Tambah Gam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8945" y="1800860"/>
            <a:ext cx="2079787" cy="450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ftar Ga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45" y="1791335"/>
            <a:ext cx="2079787" cy="4503600"/>
          </a:xfrm>
          <a:prstGeom prst="rect">
            <a:avLst/>
          </a:prstGeom>
        </p:spPr>
      </p:pic>
      <p:pic>
        <p:nvPicPr>
          <p:cNvPr id="5" name="Picture 4" descr="Game Admi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585" y="1791335"/>
            <a:ext cx="2079787" cy="4503600"/>
          </a:xfrm>
          <a:prstGeom prst="rect">
            <a:avLst/>
          </a:prstGeom>
        </p:spPr>
      </p:pic>
      <p:pic>
        <p:nvPicPr>
          <p:cNvPr id="6" name="Picture 5" descr="Leaderboard Admi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540" y="1791335"/>
            <a:ext cx="2079787" cy="4503600"/>
          </a:xfrm>
          <a:prstGeom prst="rect">
            <a:avLst/>
          </a:prstGeom>
        </p:spPr>
      </p:pic>
      <p:pic>
        <p:nvPicPr>
          <p:cNvPr id="7" name="Picture 6" descr="Konfirmasi Histor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4050" y="1791335"/>
            <a:ext cx="2079787" cy="4503600"/>
          </a:xfrm>
          <a:prstGeom prst="rect">
            <a:avLst/>
          </a:prstGeom>
        </p:spPr>
      </p:pic>
      <p:pic>
        <p:nvPicPr>
          <p:cNvPr id="8" name="Picture 7" descr="History Admi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2350" y="1791335"/>
            <a:ext cx="2079787" cy="4503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shboard Us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5" y="1809750"/>
            <a:ext cx="2079787" cy="4503600"/>
          </a:xfrm>
          <a:prstGeom prst="rect">
            <a:avLst/>
          </a:prstGeom>
        </p:spPr>
      </p:pic>
      <p:pic>
        <p:nvPicPr>
          <p:cNvPr id="4" name="Picture 3" descr="Gam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115" y="1809750"/>
            <a:ext cx="2079787" cy="4503600"/>
          </a:xfrm>
          <a:prstGeom prst="rect">
            <a:avLst/>
          </a:prstGeom>
        </p:spPr>
      </p:pic>
      <p:pic>
        <p:nvPicPr>
          <p:cNvPr id="6" name="Picture 5" descr="Leaderboar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765" y="1809750"/>
            <a:ext cx="2079787" cy="4503600"/>
          </a:xfrm>
          <a:prstGeom prst="rect">
            <a:avLst/>
          </a:prstGeom>
        </p:spPr>
      </p:pic>
      <p:pic>
        <p:nvPicPr>
          <p:cNvPr id="8" name="Picture 7" descr="History gam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9305" y="1809750"/>
            <a:ext cx="2079787" cy="4503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490" y="831273"/>
            <a:ext cx="9964189" cy="928254"/>
          </a:xfrm>
        </p:spPr>
        <p:txBody>
          <a:bodyPr/>
          <a:lstStyle/>
          <a:p>
            <a:r>
              <a:rPr lang="id-ID" dirty="0"/>
              <a:t>TERIMA KASIH</a:t>
            </a:r>
            <a:endParaRPr lang="en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345" y="966426"/>
            <a:ext cx="9933708" cy="765393"/>
          </a:xfrm>
        </p:spPr>
        <p:txBody>
          <a:bodyPr>
            <a:normAutofit/>
          </a:bodyPr>
          <a:lstStyle/>
          <a:p>
            <a:r>
              <a:rPr lang="en-US" b="1" dirty="0"/>
              <a:t>PROJECT CHARTER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731819"/>
            <a:ext cx="10695709" cy="4641272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	: </a:t>
            </a:r>
            <a:r>
              <a:rPr lang="en-US" sz="1900" dirty="0">
                <a:latin typeface="Calibri (Body)"/>
              </a:rPr>
              <a:t>“</a:t>
            </a:r>
            <a:r>
              <a:rPr lang="en-US" sz="1900" dirty="0" err="1">
                <a:latin typeface="Calibri (Body)"/>
              </a:rPr>
              <a:t>Aplikasi</a:t>
            </a:r>
            <a:r>
              <a:rPr lang="en-US" sz="1900" dirty="0">
                <a:latin typeface="Calibri (Body)"/>
              </a:rPr>
              <a:t> Catalog Board Game” 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Tim		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Mulai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		: </a:t>
            </a:r>
            <a:r>
              <a:rPr lang="en-US" sz="1900" dirty="0">
                <a:latin typeface="Calibri (Body)"/>
              </a:rPr>
              <a:t>3 </a:t>
            </a:r>
            <a:r>
              <a:rPr lang="en-US" sz="1900" dirty="0" err="1">
                <a:latin typeface="Calibri (Body)"/>
              </a:rPr>
              <a:t>Maret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Berakhir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latin typeface="Calibri (Body)"/>
              </a:rPr>
              <a:t>24 </a:t>
            </a:r>
            <a:r>
              <a:rPr lang="en-US" sz="1900" dirty="0" err="1">
                <a:latin typeface="Calibri (Body)"/>
              </a:rPr>
              <a:t>Juli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Deskripsi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merupakan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papan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lebih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2 orang.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Sulitnya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dan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menjadi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inspirasi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berisikan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deskripsi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game, leaderboard dan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tingkat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kesulitan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serta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hasil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diexport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kedalam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Stakeholder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dirty="0" err="1">
                <a:latin typeface="Calibri (Body)"/>
              </a:rPr>
              <a:t>Pemilik</a:t>
            </a:r>
            <a:r>
              <a:rPr lang="en-US" sz="1900" dirty="0">
                <a:latin typeface="Calibri (Body)"/>
              </a:rPr>
              <a:t>	</a:t>
            </a:r>
            <a:r>
              <a:rPr lang="id-ID" sz="1900" dirty="0">
                <a:latin typeface="Calibri (Body)"/>
              </a:rPr>
              <a:t>	</a:t>
            </a:r>
            <a:r>
              <a:rPr lang="en-US" sz="1900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Ketua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Proyek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Maheswara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Athallah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Wijanarko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Analyst	: Muhammad Alful Falakh</a:t>
            </a:r>
          </a:p>
          <a:p>
            <a:pPr marL="457200" lvl="1" indent="0" algn="just">
              <a:buNone/>
            </a:pP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Design	: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Kurnia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Rizqi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Nur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Hasani</a:t>
            </a:r>
            <a:endParaRPr lang="en-US" sz="1900" dirty="0"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Programmer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Habiib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Iqbal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Sobari</a:t>
            </a:r>
            <a:endParaRPr lang="id-ID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id-ID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	 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Angga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Raga Pala</a:t>
            </a:r>
            <a:endParaRPr lang="id-ID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490" y="942108"/>
            <a:ext cx="9964189" cy="775855"/>
          </a:xfrm>
        </p:spPr>
        <p:txBody>
          <a:bodyPr/>
          <a:lstStyle/>
          <a:p>
            <a:r>
              <a:rPr lang="en-US" dirty="0"/>
              <a:t>L</a:t>
            </a:r>
            <a:r>
              <a:rPr lang="id-ID" dirty="0"/>
              <a:t>OGO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52" y="1884404"/>
            <a:ext cx="3758095" cy="375809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490" y="678872"/>
            <a:ext cx="10162309" cy="1052946"/>
          </a:xfrm>
        </p:spPr>
        <p:txBody>
          <a:bodyPr/>
          <a:lstStyle/>
          <a:p>
            <a:r>
              <a:rPr lang="en-US" b="1" dirty="0"/>
              <a:t>PROJECT SCOPE STATEMENT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291" y="1731818"/>
            <a:ext cx="10619509" cy="45720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id-ID" b="1" dirty="0"/>
              <a:t>Ruang Lingkup</a:t>
            </a:r>
            <a:endParaRPr lang="en-US" b="1" dirty="0"/>
          </a:p>
          <a:p>
            <a:pPr marL="457200" lvl="1" indent="0" algn="just">
              <a:buNone/>
            </a:pP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Catalog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suatu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permainan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dilakukan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ditentukan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admin dan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user.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leaderboard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diberikan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oleh user. Admin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menambah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game, dan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laporan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diperoleh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23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Fungsionalitas</a:t>
            </a:r>
            <a:endParaRPr lang="en-ID" b="1" dirty="0"/>
          </a:p>
          <a:p>
            <a:pPr lvl="3"/>
            <a:r>
              <a:rPr lang="en-US" dirty="0"/>
              <a:t>Login admin dan login user</a:t>
            </a:r>
            <a:endParaRPr lang="en-ID" dirty="0"/>
          </a:p>
          <a:p>
            <a:pPr lvl="3"/>
            <a:r>
              <a:rPr lang="en-US" dirty="0"/>
              <a:t>Daftar user</a:t>
            </a:r>
            <a:endParaRPr lang="en-ID" dirty="0"/>
          </a:p>
          <a:p>
            <a:pPr lvl="3"/>
            <a:r>
              <a:rPr lang="en-US" dirty="0" err="1"/>
              <a:t>Katalog</a:t>
            </a:r>
            <a:r>
              <a:rPr lang="en-US" dirty="0"/>
              <a:t> board game</a:t>
            </a:r>
            <a:endParaRPr lang="en-ID" dirty="0"/>
          </a:p>
          <a:p>
            <a:pPr lvl="3"/>
            <a:r>
              <a:rPr lang="en-US" dirty="0" err="1"/>
              <a:t>Kategori</a:t>
            </a:r>
            <a:r>
              <a:rPr lang="en-US" dirty="0"/>
              <a:t> game</a:t>
            </a:r>
            <a:endParaRPr lang="en-ID" dirty="0"/>
          </a:p>
          <a:p>
            <a:pPr lvl="3"/>
            <a:r>
              <a:rPr lang="en-US" dirty="0" err="1"/>
              <a:t>Membuat</a:t>
            </a:r>
            <a:r>
              <a:rPr lang="en-US" dirty="0"/>
              <a:t> data history</a:t>
            </a:r>
            <a:endParaRPr lang="en-ID" dirty="0"/>
          </a:p>
          <a:p>
            <a:pPr lvl="3"/>
            <a:r>
              <a:rPr lang="en-US" dirty="0" err="1"/>
              <a:t>Menambah</a:t>
            </a:r>
            <a:r>
              <a:rPr lang="en-US" dirty="0"/>
              <a:t> data game</a:t>
            </a:r>
            <a:endParaRPr lang="en-ID" dirty="0"/>
          </a:p>
          <a:p>
            <a:pPr lvl="3"/>
            <a:r>
              <a:rPr lang="en-US" dirty="0" err="1"/>
              <a:t>Mengganti</a:t>
            </a:r>
            <a:r>
              <a:rPr lang="en-US" dirty="0"/>
              <a:t> leaderboard</a:t>
            </a:r>
            <a:endParaRPr lang="en-ID" dirty="0"/>
          </a:p>
          <a:p>
            <a:pPr lvl="3"/>
            <a:r>
              <a:rPr lang="en-US" dirty="0" err="1"/>
              <a:t>Mengexport</a:t>
            </a:r>
            <a:r>
              <a:rPr lang="en-US" dirty="0"/>
              <a:t> data</a:t>
            </a:r>
            <a:endParaRPr lang="en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570" y="942109"/>
            <a:ext cx="9909110" cy="831273"/>
          </a:xfrm>
        </p:spPr>
        <p:txBody>
          <a:bodyPr/>
          <a:lstStyle/>
          <a:p>
            <a:r>
              <a:rPr lang="en-US" dirty="0"/>
              <a:t>W</a:t>
            </a:r>
            <a:r>
              <a:rPr lang="id-ID" dirty="0"/>
              <a:t>ORK</a:t>
            </a:r>
            <a:r>
              <a:rPr lang="en-US" dirty="0"/>
              <a:t> B</a:t>
            </a:r>
            <a:r>
              <a:rPr lang="id-ID" dirty="0"/>
              <a:t>REAKDOWN</a:t>
            </a:r>
            <a:r>
              <a:rPr lang="en-US" dirty="0"/>
              <a:t> S</a:t>
            </a:r>
            <a:r>
              <a:rPr lang="id-ID" dirty="0"/>
              <a:t>TRUCTURE</a:t>
            </a:r>
            <a:endParaRPr lang="en-ID" dirty="0"/>
          </a:p>
        </p:txBody>
      </p:sp>
      <p:pic>
        <p:nvPicPr>
          <p:cNvPr id="29" name="Content Placeholder 2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571" y="1773382"/>
            <a:ext cx="9909109" cy="4515450"/>
          </a:xfr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054" y="955963"/>
            <a:ext cx="9922625" cy="803563"/>
          </a:xfrm>
        </p:spPr>
        <p:txBody>
          <a:bodyPr/>
          <a:lstStyle/>
          <a:p>
            <a:r>
              <a:rPr lang="en-US" b="1" dirty="0"/>
              <a:t>G</a:t>
            </a:r>
            <a:r>
              <a:rPr lang="id-ID" b="1" dirty="0"/>
              <a:t>ANTT</a:t>
            </a:r>
            <a:r>
              <a:rPr lang="en-US" b="1" dirty="0"/>
              <a:t> C</a:t>
            </a:r>
            <a:r>
              <a:rPr lang="id-ID" b="1" dirty="0"/>
              <a:t>HART</a:t>
            </a:r>
            <a:endParaRPr lang="en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55" y="1759527"/>
            <a:ext cx="9922625" cy="452930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344" y="945472"/>
            <a:ext cx="9950336" cy="827343"/>
          </a:xfrm>
        </p:spPr>
        <p:txBody>
          <a:bodyPr/>
          <a:lstStyle/>
          <a:p>
            <a:r>
              <a:rPr lang="en-US" dirty="0"/>
              <a:t>P</a:t>
            </a:r>
            <a:r>
              <a:rPr lang="id-ID" dirty="0"/>
              <a:t>ENUGASAN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05345" y="1772816"/>
          <a:ext cx="9950335" cy="41397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2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7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2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Role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Nama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Tugas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1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/>
                        <a:t>Ketua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Proyek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/>
                        <a:t>Maheswara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Athallah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Wijanarko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Menjadwalkan pelaksanaan proyek</a:t>
                      </a:r>
                      <a:endParaRPr lang="id-ID" sz="160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Memantau kerja proyek</a:t>
                      </a:r>
                      <a:endParaRPr lang="id-ID" sz="16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611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Sistem Analis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/>
                        <a:t>Muhammad Alful Falakh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Menjelaskan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isi</a:t>
                      </a:r>
                      <a:r>
                        <a:rPr lang="en-US" sz="1600" dirty="0"/>
                        <a:t> dan </a:t>
                      </a:r>
                      <a:r>
                        <a:rPr lang="en-US" sz="1600" dirty="0" err="1"/>
                        <a:t>kebutuhan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Menjelaskan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kerja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endParaRPr lang="id-ID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8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Sistem Design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Kurnia Rizqi Nur Hasani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Memberikan gambaran design aplikasi</a:t>
                      </a:r>
                      <a:endParaRPr lang="id-ID" sz="16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21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Programmer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Habiib</a:t>
                      </a:r>
                      <a:r>
                        <a:rPr lang="en-US" sz="1600" dirty="0"/>
                        <a:t> Iqbal </a:t>
                      </a:r>
                      <a:r>
                        <a:rPr lang="en-US" sz="1600" dirty="0" err="1"/>
                        <a:t>Sobari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/>
                        <a:t>Angga Raga Pala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/>
                        <a:t>Muhammad Alful Falakh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Maheswara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Athallah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Wijanarko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Kurnia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Rizqi</a:t>
                      </a:r>
                      <a:r>
                        <a:rPr lang="en-US" sz="1600" dirty="0"/>
                        <a:t> Nur </a:t>
                      </a:r>
                      <a:r>
                        <a:rPr lang="en-US" sz="1600" dirty="0" err="1"/>
                        <a:t>Hasani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Membuat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telah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dirancang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Menguji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telah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dirancang</a:t>
                      </a:r>
                      <a:endParaRPr lang="en-US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696" y="900545"/>
            <a:ext cx="9942984" cy="847407"/>
          </a:xfrm>
        </p:spPr>
        <p:txBody>
          <a:bodyPr/>
          <a:lstStyle/>
          <a:p>
            <a:r>
              <a:rPr lang="id-ID" dirty="0"/>
              <a:t>PROJECT MANAGEMENT TOOLS</a:t>
            </a:r>
            <a:r>
              <a:rPr lang="en-US" dirty="0"/>
              <a:t> : </a:t>
            </a:r>
            <a:r>
              <a:rPr lang="id-ID" dirty="0" err="1"/>
              <a:t>Notion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697" y="1747952"/>
            <a:ext cx="9942983" cy="3942634"/>
          </a:xfrm>
        </p:spPr>
        <p:txBody>
          <a:bodyPr>
            <a:norm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Tools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ini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dipilih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karena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kemudahan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penggunaan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bagi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user. Tools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ini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juga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dapat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diinstall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di android,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sehingga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memudahkan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pengguna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dalam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melihat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progress dan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mengupdatenya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Selain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itu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notion juga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memiliki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kelebihan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lain,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yaitu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mudah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digunakan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tampilan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yang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sederhana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dan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mudah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dimengerti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Untuk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membuat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daftar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rencana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kerja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dapat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dilakukan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dengan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menambahkan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pekerjaan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melalui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To-Do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kemudian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ditambah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Untuk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mengedit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dapat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dilakukan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dengan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mengklik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dan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untuk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melakukan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progress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dapat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dilakukan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dengan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melakukan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drag pada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setiap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daftar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kerja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yang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sudah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dibuat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ke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dalam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kolom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yang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sesuai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. Notion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memiliki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kekurangan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yaitu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tidak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dapat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melakukan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komunikasi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secara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langsung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pada </a:t>
            </a:r>
            <a:r>
              <a:rPr lang="en-US" sz="18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aplikasinya</a:t>
            </a:r>
            <a:r>
              <a:rPr lang="en-US" sz="18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.</a:t>
            </a:r>
            <a:endParaRPr lang="id-ID" sz="1800" dirty="0">
              <a:effectLst/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E6D4-E276-4C4F-9A99-08080E05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8C9D5B-DF93-4F00-84FC-4CB94136B6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07844"/>
            <a:ext cx="10058400" cy="422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894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Words>516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Retrospect</vt:lpstr>
      <vt:lpstr>APLIKASI CATALOG BOARD GAME</vt:lpstr>
      <vt:lpstr>PROJECT CHARTER</vt:lpstr>
      <vt:lpstr>LOGO</vt:lpstr>
      <vt:lpstr>PROJECT SCOPE STATEMENT</vt:lpstr>
      <vt:lpstr>WORK BREAKDOWN STRUCTURE</vt:lpstr>
      <vt:lpstr>GANTT CHART</vt:lpstr>
      <vt:lpstr>PENUGASAN</vt:lpstr>
      <vt:lpstr>PROJECT MANAGEMENT TOOLS : Notion</vt:lpstr>
      <vt:lpstr>PowerPoint Presentation</vt:lpstr>
      <vt:lpstr>WIREFRAME : Admin</vt:lpstr>
      <vt:lpstr>WIREFRAME : Client</vt:lpstr>
      <vt:lpstr>MOCKUP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Catalog Board Game</dc:title>
  <dc:creator>HP</dc:creator>
  <cp:lastModifiedBy>alful falakh</cp:lastModifiedBy>
  <cp:revision>35</cp:revision>
  <dcterms:created xsi:type="dcterms:W3CDTF">2021-04-17T03:10:00Z</dcterms:created>
  <dcterms:modified xsi:type="dcterms:W3CDTF">2021-04-22T01:55:45Z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