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2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5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079F-8280-8A97-2C7D-A9CD4350A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635DC-5B1D-313A-0372-D9B25EB3D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9516F-83CD-DF2C-5230-A8D043A3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97487-47CD-B34D-2365-3535EF98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B1612-7794-65D7-2E4D-11746342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EC4FA-B5E0-21A3-E6BC-1EAAA687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6FD1D-B675-AB8C-7A35-8512A058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4FC6-50ED-9317-27DF-0FEAB84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F67AB-4813-79F1-54E1-5CA4FDA6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3DCC5-8D39-0065-3025-7AB73620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3A0D8A-1060-13A4-0CD1-B5A4A9747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04914E-67D5-E536-E897-2C3C7CF48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4717B-29D8-92A2-5E1D-1AEC375F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787A6-7A43-96B5-D273-B799D5F5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428EF-2B84-1D6F-09C6-025533E1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4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스토리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80F614-618C-3994-A132-896A6BB1FFE5}"/>
              </a:ext>
            </a:extLst>
          </p:cNvPr>
          <p:cNvSpPr/>
          <p:nvPr userDrawn="1"/>
        </p:nvSpPr>
        <p:spPr>
          <a:xfrm>
            <a:off x="8879327" y="800896"/>
            <a:ext cx="3236197" cy="357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FE471-D1D8-0E94-B4CC-F49D6B2661A8}"/>
              </a:ext>
            </a:extLst>
          </p:cNvPr>
          <p:cNvSpPr/>
          <p:nvPr userDrawn="1"/>
        </p:nvSpPr>
        <p:spPr>
          <a:xfrm>
            <a:off x="8879328" y="80963"/>
            <a:ext cx="1081088" cy="719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C9DDED-A8E1-1D90-11B8-6FAA51304F4F}"/>
              </a:ext>
            </a:extLst>
          </p:cNvPr>
          <p:cNvSpPr/>
          <p:nvPr userDrawn="1"/>
        </p:nvSpPr>
        <p:spPr>
          <a:xfrm>
            <a:off x="3330305" y="80963"/>
            <a:ext cx="1081088" cy="719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8C631C-F16A-C1EC-56B3-55B53668E720}"/>
              </a:ext>
            </a:extLst>
          </p:cNvPr>
          <p:cNvSpPr/>
          <p:nvPr userDrawn="1"/>
        </p:nvSpPr>
        <p:spPr>
          <a:xfrm>
            <a:off x="82550" y="80963"/>
            <a:ext cx="1081088" cy="719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D03D9-1DB8-9373-00D8-12F74AE22716}"/>
              </a:ext>
            </a:extLst>
          </p:cNvPr>
          <p:cNvSpPr/>
          <p:nvPr userDrawn="1"/>
        </p:nvSpPr>
        <p:spPr>
          <a:xfrm>
            <a:off x="82550" y="80963"/>
            <a:ext cx="12026900" cy="669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C026D3-7284-E1E6-79FA-10E6DC02C6CF}"/>
              </a:ext>
            </a:extLst>
          </p:cNvPr>
          <p:cNvCxnSpPr>
            <a:cxnSpLocks/>
          </p:cNvCxnSpPr>
          <p:nvPr userDrawn="1"/>
        </p:nvCxnSpPr>
        <p:spPr>
          <a:xfrm>
            <a:off x="82550" y="441325"/>
            <a:ext cx="1202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93FF1A-1685-96A4-681D-18499D3B04AB}"/>
              </a:ext>
            </a:extLst>
          </p:cNvPr>
          <p:cNvCxnSpPr>
            <a:cxnSpLocks/>
          </p:cNvCxnSpPr>
          <p:nvPr userDrawn="1"/>
        </p:nvCxnSpPr>
        <p:spPr>
          <a:xfrm>
            <a:off x="82550" y="802038"/>
            <a:ext cx="1202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F25656-6646-6ADD-B7E6-334D5D0F75E1}"/>
              </a:ext>
            </a:extLst>
          </p:cNvPr>
          <p:cNvCxnSpPr>
            <a:cxnSpLocks/>
          </p:cNvCxnSpPr>
          <p:nvPr userDrawn="1"/>
        </p:nvCxnSpPr>
        <p:spPr>
          <a:xfrm>
            <a:off x="1157557" y="80963"/>
            <a:ext cx="0" cy="72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EDCA20-4039-6EE9-AB50-98D256B3E04A}"/>
              </a:ext>
            </a:extLst>
          </p:cNvPr>
          <p:cNvCxnSpPr>
            <a:cxnSpLocks/>
          </p:cNvCxnSpPr>
          <p:nvPr userDrawn="1"/>
        </p:nvCxnSpPr>
        <p:spPr>
          <a:xfrm>
            <a:off x="3324225" y="80963"/>
            <a:ext cx="0" cy="72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9F7F99-8A33-6F36-9290-EFA7962FB2E7}"/>
              </a:ext>
            </a:extLst>
          </p:cNvPr>
          <p:cNvCxnSpPr>
            <a:cxnSpLocks/>
          </p:cNvCxnSpPr>
          <p:nvPr userDrawn="1"/>
        </p:nvCxnSpPr>
        <p:spPr>
          <a:xfrm>
            <a:off x="8867775" y="80963"/>
            <a:ext cx="0" cy="6696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F2A96D-DB98-8EAE-9B31-7613DDF3F211}"/>
              </a:ext>
            </a:extLst>
          </p:cNvPr>
          <p:cNvCxnSpPr>
            <a:cxnSpLocks/>
          </p:cNvCxnSpPr>
          <p:nvPr userDrawn="1"/>
        </p:nvCxnSpPr>
        <p:spPr>
          <a:xfrm>
            <a:off x="4403725" y="80963"/>
            <a:ext cx="0" cy="72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162B7E7-5585-1731-C9F2-F6C963D55F13}"/>
              </a:ext>
            </a:extLst>
          </p:cNvPr>
          <p:cNvCxnSpPr>
            <a:cxnSpLocks/>
          </p:cNvCxnSpPr>
          <p:nvPr userDrawn="1"/>
        </p:nvCxnSpPr>
        <p:spPr>
          <a:xfrm>
            <a:off x="9948863" y="80963"/>
            <a:ext cx="0" cy="72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5E04C55-334E-8CFC-FEA3-88D84A10A47B}"/>
              </a:ext>
            </a:extLst>
          </p:cNvPr>
          <p:cNvCxnSpPr>
            <a:cxnSpLocks/>
          </p:cNvCxnSpPr>
          <p:nvPr userDrawn="1"/>
        </p:nvCxnSpPr>
        <p:spPr>
          <a:xfrm>
            <a:off x="8867775" y="1160463"/>
            <a:ext cx="3241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9AC8AE-577A-40D9-44E5-1FA193B59361}"/>
              </a:ext>
            </a:extLst>
          </p:cNvPr>
          <p:cNvSpPr txBox="1"/>
          <p:nvPr userDrawn="1"/>
        </p:nvSpPr>
        <p:spPr>
          <a:xfrm>
            <a:off x="170085" y="12247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프로젝트명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4893E-777F-D894-3143-B8BE024A5038}"/>
              </a:ext>
            </a:extLst>
          </p:cNvPr>
          <p:cNvSpPr txBox="1"/>
          <p:nvPr userDrawn="1"/>
        </p:nvSpPr>
        <p:spPr>
          <a:xfrm>
            <a:off x="234948" y="48283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고딕OTF" panose="020D0604000000000000" pitchFamily="34" charset="-127"/>
                <a:ea typeface="나눔고딕OTF" panose="020D0604000000000000" pitchFamily="34" charset="-127"/>
              </a:rPr>
              <a:t>작성일자</a:t>
            </a:r>
            <a:endParaRPr lang="ko-KR" altLang="en-US" sz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8EA4A-84B6-CF1E-3430-6781EFE56751}"/>
              </a:ext>
            </a:extLst>
          </p:cNvPr>
          <p:cNvSpPr txBox="1"/>
          <p:nvPr userDrawn="1"/>
        </p:nvSpPr>
        <p:spPr>
          <a:xfrm>
            <a:off x="3381259" y="12247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페이지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DDF1BA-E548-30CC-3348-DB394A10A30B}"/>
              </a:ext>
            </a:extLst>
          </p:cNvPr>
          <p:cNvSpPr txBox="1"/>
          <p:nvPr userDrawn="1"/>
        </p:nvSpPr>
        <p:spPr>
          <a:xfrm>
            <a:off x="3622511" y="48283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URL</a:t>
            </a:r>
            <a:endParaRPr lang="ko-KR" altLang="en-US" sz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DEAE09-4E3D-ABD9-0DF4-B8603C3178E4}"/>
              </a:ext>
            </a:extLst>
          </p:cNvPr>
          <p:cNvSpPr txBox="1"/>
          <p:nvPr userDrawn="1"/>
        </p:nvSpPr>
        <p:spPr>
          <a:xfrm>
            <a:off x="9099581" y="12247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작성자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4D01A4-95A2-13DF-4AC9-B2EB49E2C99F}"/>
              </a:ext>
            </a:extLst>
          </p:cNvPr>
          <p:cNvSpPr txBox="1"/>
          <p:nvPr userDrawn="1"/>
        </p:nvSpPr>
        <p:spPr>
          <a:xfrm>
            <a:off x="9027446" y="48283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개발여부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89E82E-DBFA-8B52-FFEB-604FA18428AB}"/>
              </a:ext>
            </a:extLst>
          </p:cNvPr>
          <p:cNvSpPr txBox="1"/>
          <p:nvPr userDrawn="1"/>
        </p:nvSpPr>
        <p:spPr>
          <a:xfrm>
            <a:off x="8912029" y="83983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234411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64" userDrawn="1">
          <p15:clr>
            <a:srgbClr val="FBAE40"/>
          </p15:clr>
        </p15:guide>
        <p15:guide id="12" orient="horz" pos="391" userDrawn="1">
          <p15:clr>
            <a:srgbClr val="FBAE40"/>
          </p15:clr>
        </p15:guide>
        <p15:guide id="13" orient="horz" pos="550" userDrawn="1">
          <p15:clr>
            <a:srgbClr val="FBAE40"/>
          </p15:clr>
        </p15:guide>
        <p15:guide id="14" orient="horz" pos="4224" userDrawn="1">
          <p15:clr>
            <a:srgbClr val="FBAE40"/>
          </p15:clr>
        </p15:guide>
        <p15:guide id="15" pos="98" userDrawn="1">
          <p15:clr>
            <a:srgbClr val="FBAE40"/>
          </p15:clr>
        </p15:guide>
        <p15:guide id="16" pos="5541" userDrawn="1">
          <p15:clr>
            <a:srgbClr val="FBAE40"/>
          </p15:clr>
        </p15:guide>
        <p15:guide id="17" orient="horz" pos="777" userDrawn="1">
          <p15:clr>
            <a:srgbClr val="FBAE40"/>
          </p15:clr>
        </p15:guide>
        <p15:guide id="18" pos="5632" userDrawn="1">
          <p15:clr>
            <a:srgbClr val="FBAE40"/>
          </p15:clr>
        </p15:guide>
        <p15:guide id="19" pos="7582" userDrawn="1">
          <p15:clr>
            <a:srgbClr val="FBAE40"/>
          </p15:clr>
        </p15:guide>
        <p15:guide id="20" pos="778" userDrawn="1">
          <p15:clr>
            <a:srgbClr val="FBAE40"/>
          </p15:clr>
        </p15:guide>
        <p15:guide id="21" pos="2819" userDrawn="1">
          <p15:clr>
            <a:srgbClr val="FBAE40"/>
          </p15:clr>
        </p15:guide>
        <p15:guide id="22" pos="63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98818-2C47-949E-43C3-6E584B0F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D2BF3-E6C8-4C4D-1788-8B83D10E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2FD1D-657E-20FB-411E-B2689A4C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0D431-2DD0-A474-9EB5-226752E5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44FB6-0E6F-E312-F76C-C3D3BC26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9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9BB08-8C75-A108-EF4C-74475D69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8A7E6-42B0-8B39-DAC1-3AF95EEA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096A-E84A-CEC8-113A-A13FC731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39DD9-C41F-06FF-6728-199D2FA5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801F8-956C-F177-4945-93083FCD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3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F169-E185-97D6-341B-DC8383BC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F3F0A-4DBF-B3BA-EA05-6421730E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FAAB8-0933-7B77-06CD-42B42E91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A9E28-4A3F-DA67-D6EE-8522E1D9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A57C7-CAC6-1507-84B4-1B507764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CEBDF-239D-E7CF-E2FB-B167FC89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C8261-44B5-B2CD-A21F-EB742430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A380A-CEF3-AB17-2EAE-D2EF20E6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85F8FC-2687-E5B2-0FEE-114D47716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6B9E79-F231-2EE2-F82D-93C5FB93A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0E1D97-D965-2811-3DB1-E036B40BE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AE95C6-9057-8B33-6E52-581A0C6E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FB878-FE98-C627-5745-1EBACB78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D6D112-F847-22A8-EC8B-D7125353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3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B9FB5-CA30-1D91-CD90-16860607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084B48-9A41-AF11-FB83-E815ED51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C9E80-7E18-322A-D345-DF2C1917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CFAB6-65C0-4457-8037-19785B21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0FD02-E8C4-F08E-58A0-3EF0851E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0C96EB-1812-B162-B43E-C7804B88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8E99F9-0516-3C9A-8AB9-5D7BAC06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5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A263B-2482-DFCF-20C5-426964E8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80FDC-BD8A-11E2-7A9A-563A748A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42582-01B4-5C1C-3B20-E6FC85545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9A037-E267-87BF-9F26-49D6267E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AFC22-D831-8319-7966-7813F0CE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3D7EE-C8A2-7E1E-3EFB-08BFA82C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0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7BA27-9F6F-8383-0523-455682E9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4CD92A-A461-A29F-2E45-5DEDCBB95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41FAD-8196-598A-9A31-DB03B567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A1FF3-5489-B581-A5F8-CC171ED3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13570-10FB-67B1-19DA-9B02E36B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EEF61-9B90-0BF3-0FD7-1B2B85D6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6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C16B67-7F3E-B7B1-A76F-FB5299E9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7231A-6907-B5C2-D4DD-BE965553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2EF73-BE4B-C026-5785-5D8A44B2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98AE0-5A47-2FD7-4FE8-9FE6E626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728C7-BF07-4340-AACF-C535A244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85C666-E987-94E5-2614-7A204AA3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6EEB61-388F-2393-7548-CF3B2420CC08}"/>
              </a:ext>
            </a:extLst>
          </p:cNvPr>
          <p:cNvSpPr/>
          <p:nvPr/>
        </p:nvSpPr>
        <p:spPr>
          <a:xfrm>
            <a:off x="2618845" y="1168690"/>
            <a:ext cx="3712636" cy="5207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7CE469-BB6C-3EF0-53E6-ADCB0375C01F}"/>
              </a:ext>
            </a:extLst>
          </p:cNvPr>
          <p:cNvSpPr/>
          <p:nvPr/>
        </p:nvSpPr>
        <p:spPr>
          <a:xfrm>
            <a:off x="2841825" y="1334215"/>
            <a:ext cx="3266675" cy="45816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9B7DE-4850-86F5-791D-5EE8DF3B44F5}"/>
              </a:ext>
            </a:extLst>
          </p:cNvPr>
          <p:cNvSpPr txBox="1"/>
          <p:nvPr/>
        </p:nvSpPr>
        <p:spPr>
          <a:xfrm>
            <a:off x="4475163" y="122238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F9B22-0AF8-79D9-8CDC-222BC5CE2065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D537D-4767-99E9-BF74-02D6940167DD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BB911-FE76-0528-B0C7-2D636E54A523}"/>
              </a:ext>
            </a:extLst>
          </p:cNvPr>
          <p:cNvSpPr txBox="1"/>
          <p:nvPr/>
        </p:nvSpPr>
        <p:spPr>
          <a:xfrm>
            <a:off x="4475163" y="482213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/login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50523-8723-1F5B-49BF-FB18F025E6CA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75001E-2A6A-80FE-3266-F0F5A4A26784}"/>
              </a:ext>
            </a:extLst>
          </p:cNvPr>
          <p:cNvSpPr/>
          <p:nvPr/>
        </p:nvSpPr>
        <p:spPr>
          <a:xfrm>
            <a:off x="3223374" y="2801067"/>
            <a:ext cx="2503579" cy="521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18A910-3EAD-B0FB-9300-19EA72FC50DD}"/>
              </a:ext>
            </a:extLst>
          </p:cNvPr>
          <p:cNvSpPr/>
          <p:nvPr/>
        </p:nvSpPr>
        <p:spPr>
          <a:xfrm>
            <a:off x="3223374" y="3546849"/>
            <a:ext cx="2503579" cy="521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F392E4B-EE4D-E4D7-0669-9DC52E40CE93}"/>
              </a:ext>
            </a:extLst>
          </p:cNvPr>
          <p:cNvSpPr/>
          <p:nvPr/>
        </p:nvSpPr>
        <p:spPr>
          <a:xfrm>
            <a:off x="3223374" y="5075059"/>
            <a:ext cx="2503579" cy="521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0095560-115C-0B5D-ABB9-92979E60359B}"/>
              </a:ext>
            </a:extLst>
          </p:cNvPr>
          <p:cNvSpPr/>
          <p:nvPr/>
        </p:nvSpPr>
        <p:spPr>
          <a:xfrm>
            <a:off x="2956532" y="1508855"/>
            <a:ext cx="3037262" cy="84321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7DF6A-A3E1-FE4C-F118-6E44BBF49F9D}"/>
              </a:ext>
            </a:extLst>
          </p:cNvPr>
          <p:cNvSpPr txBox="1"/>
          <p:nvPr/>
        </p:nvSpPr>
        <p:spPr>
          <a:xfrm>
            <a:off x="2534240" y="943313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&lt;section&gt;  </a:t>
            </a:r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5ABBC-FBA0-7D76-9C42-3587E184C1A2}"/>
              </a:ext>
            </a:extLst>
          </p:cNvPr>
          <p:cNvSpPr txBox="1"/>
          <p:nvPr/>
        </p:nvSpPr>
        <p:spPr>
          <a:xfrm>
            <a:off x="2956531" y="1802996"/>
            <a:ext cx="1518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</a:t>
            </a:r>
            <a:r>
              <a:rPr lang="en-US" altLang="ko-KR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img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/&gt;  LOGO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30AB8-D39E-C4EC-B761-370D06CCA12C}"/>
              </a:ext>
            </a:extLst>
          </p:cNvPr>
          <p:cNvSpPr txBox="1"/>
          <p:nvPr/>
        </p:nvSpPr>
        <p:spPr>
          <a:xfrm>
            <a:off x="2534240" y="6348055"/>
            <a:ext cx="843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&lt;/section&gt;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62C492-9288-86D7-35E6-B5BB855D06F9}"/>
              </a:ext>
            </a:extLst>
          </p:cNvPr>
          <p:cNvSpPr txBox="1"/>
          <p:nvPr/>
        </p:nvSpPr>
        <p:spPr>
          <a:xfrm>
            <a:off x="2720766" y="1136611"/>
            <a:ext cx="1349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&lt;span area /&gt;  </a:t>
            </a:r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14272-D15E-F3C9-8E04-CB7565905578}"/>
              </a:ext>
            </a:extLst>
          </p:cNvPr>
          <p:cNvSpPr txBox="1"/>
          <p:nvPr/>
        </p:nvSpPr>
        <p:spPr>
          <a:xfrm>
            <a:off x="3223374" y="2801067"/>
            <a:ext cx="75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&lt;input /&gt;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C92FC7-E6B9-2AF2-7EE5-142BC305599B}"/>
              </a:ext>
            </a:extLst>
          </p:cNvPr>
          <p:cNvSpPr txBox="1"/>
          <p:nvPr/>
        </p:nvSpPr>
        <p:spPr>
          <a:xfrm>
            <a:off x="3223374" y="3546849"/>
            <a:ext cx="75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&lt;input /&gt;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730DF-D874-79EE-9FE0-1F00E834BB28}"/>
              </a:ext>
            </a:extLst>
          </p:cNvPr>
          <p:cNvSpPr txBox="1"/>
          <p:nvPr/>
        </p:nvSpPr>
        <p:spPr>
          <a:xfrm>
            <a:off x="3223374" y="5071516"/>
            <a:ext cx="106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&lt;button /&gt;  </a:t>
            </a:r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5EBA6-7EE4-F9B4-7038-8F2F0F8BB446}"/>
              </a:ext>
            </a:extLst>
          </p:cNvPr>
          <p:cNvSpPr txBox="1"/>
          <p:nvPr/>
        </p:nvSpPr>
        <p:spPr>
          <a:xfrm>
            <a:off x="8879209" y="1235202"/>
            <a:ext cx="3242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Default: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프로젝트 페이지 접속 시 바로 보여지는 화면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</a:t>
            </a:r>
            <a:r>
              <a:rPr lang="ko-KR" altLang="en-US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시맨틱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태그를 사용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span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로그인 컴포넌트 컨테이너 생성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span &gt; span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ID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Password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 컴포넌트 컨테이너 생성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login button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en-US" altLang="ko-KR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Axios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POST API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를 사용하여 로그인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35D675-08BE-B5B5-AC25-74CBE4F93E2B}"/>
              </a:ext>
            </a:extLst>
          </p:cNvPr>
          <p:cNvSpPr/>
          <p:nvPr/>
        </p:nvSpPr>
        <p:spPr>
          <a:xfrm>
            <a:off x="3140503" y="2727657"/>
            <a:ext cx="2670282" cy="143159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444A6A-70B0-BF11-229D-3B733A695148}"/>
              </a:ext>
            </a:extLst>
          </p:cNvPr>
          <p:cNvSpPr txBox="1"/>
          <p:nvPr/>
        </p:nvSpPr>
        <p:spPr>
          <a:xfrm>
            <a:off x="3057632" y="2509168"/>
            <a:ext cx="75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B444D3-6759-2200-C9AB-F8D17F573EFD}"/>
              </a:ext>
            </a:extLst>
          </p:cNvPr>
          <p:cNvCxnSpPr>
            <a:cxnSpLocks/>
          </p:cNvCxnSpPr>
          <p:nvPr/>
        </p:nvCxnSpPr>
        <p:spPr>
          <a:xfrm flipV="1">
            <a:off x="2956531" y="1508855"/>
            <a:ext cx="3037262" cy="843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A55E89-DB03-0856-3263-784200933EFC}"/>
              </a:ext>
            </a:extLst>
          </p:cNvPr>
          <p:cNvCxnSpPr>
            <a:cxnSpLocks/>
          </p:cNvCxnSpPr>
          <p:nvPr/>
        </p:nvCxnSpPr>
        <p:spPr>
          <a:xfrm>
            <a:off x="2956530" y="1508855"/>
            <a:ext cx="3037262" cy="843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9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7CE469-BB6C-3EF0-53E6-ADCB0375C01F}"/>
              </a:ext>
            </a:extLst>
          </p:cNvPr>
          <p:cNvSpPr/>
          <p:nvPr/>
        </p:nvSpPr>
        <p:spPr>
          <a:xfrm>
            <a:off x="1457790" y="1325184"/>
            <a:ext cx="6875505" cy="3171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9B7DE-4850-86F5-791D-5EE8DF3B44F5}"/>
              </a:ext>
            </a:extLst>
          </p:cNvPr>
          <p:cNvSpPr txBox="1"/>
          <p:nvPr/>
        </p:nvSpPr>
        <p:spPr>
          <a:xfrm>
            <a:off x="4475163" y="122238"/>
            <a:ext cx="138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DICOM </a:t>
            </a:r>
            <a:r>
              <a:rPr lang="ko-KR" altLang="en-US" sz="1200" dirty="0"/>
              <a:t>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F9B22-0AF8-79D9-8CDC-222BC5CE2065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D537D-4767-99E9-BF74-02D6940167DD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BB911-FE76-0528-B0C7-2D636E54A523}"/>
              </a:ext>
            </a:extLst>
          </p:cNvPr>
          <p:cNvSpPr txBox="1"/>
          <p:nvPr/>
        </p:nvSpPr>
        <p:spPr>
          <a:xfrm>
            <a:off x="4475163" y="48221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/list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50523-8723-1F5B-49BF-FB18F025E6CA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75001E-2A6A-80FE-3266-F0F5A4A26784}"/>
              </a:ext>
            </a:extLst>
          </p:cNvPr>
          <p:cNvSpPr/>
          <p:nvPr/>
        </p:nvSpPr>
        <p:spPr>
          <a:xfrm>
            <a:off x="544259" y="1325184"/>
            <a:ext cx="607685" cy="4997629"/>
          </a:xfrm>
          <a:prstGeom prst="roundRect">
            <a:avLst>
              <a:gd name="adj" fmla="val 445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F392E4B-EE4D-E4D7-0669-9DC52E40CE93}"/>
              </a:ext>
            </a:extLst>
          </p:cNvPr>
          <p:cNvSpPr/>
          <p:nvPr/>
        </p:nvSpPr>
        <p:spPr>
          <a:xfrm>
            <a:off x="1579814" y="1445745"/>
            <a:ext cx="6140739" cy="3572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5EBA6-7EE4-F9B4-7038-8F2F0F8BB446}"/>
              </a:ext>
            </a:extLst>
          </p:cNvPr>
          <p:cNvSpPr txBox="1"/>
          <p:nvPr/>
        </p:nvSpPr>
        <p:spPr>
          <a:xfrm>
            <a:off x="8879209" y="1235202"/>
            <a:ext cx="3242941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Default: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로그인 시 보여지는 화면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aside &gt;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 관련 메뉴 모음 바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span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en-US" altLang="ko-KR" sz="9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dicom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데이터를 </a:t>
            </a:r>
            <a:r>
              <a:rPr lang="ko-KR" altLang="en-US" sz="9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쿼리스트링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기반 검색하는 메뉴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aside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일정 기간 검색 혹은 전체 선택 버튼</a:t>
            </a:r>
            <a:b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좌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우 위치 선정 필요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List Column Header click sort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컬럼명을 누를 시 오름차순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내림차순 정렬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ⓔ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선택한 데이터의 환자 정보 쿼리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이력데이터 관리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ⓕ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미리보기 영역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선택한 데이터의 사진 혹은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설명만 되어있는 슬라이드 혹은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3D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렌더링 이미지 출력</a:t>
            </a:r>
            <a:endParaRPr lang="en-US" altLang="ko-KR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FEB257D-235A-547C-87E2-7AEB6B6CFE7B}"/>
              </a:ext>
            </a:extLst>
          </p:cNvPr>
          <p:cNvSpPr/>
          <p:nvPr/>
        </p:nvSpPr>
        <p:spPr>
          <a:xfrm>
            <a:off x="656590" y="1508855"/>
            <a:ext cx="395359" cy="3953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723B7F-77F5-1DD1-4921-A6C99AECD4AF}"/>
              </a:ext>
            </a:extLst>
          </p:cNvPr>
          <p:cNvSpPr/>
          <p:nvPr/>
        </p:nvSpPr>
        <p:spPr>
          <a:xfrm>
            <a:off x="656590" y="2110578"/>
            <a:ext cx="395359" cy="3953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38F159-8AD7-CFC2-DF6A-CA8E28B4CD00}"/>
              </a:ext>
            </a:extLst>
          </p:cNvPr>
          <p:cNvSpPr/>
          <p:nvPr/>
        </p:nvSpPr>
        <p:spPr>
          <a:xfrm>
            <a:off x="656590" y="5740286"/>
            <a:ext cx="395359" cy="3953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3B881C6-C4BF-5A20-6B24-EE32F4A71AAA}"/>
              </a:ext>
            </a:extLst>
          </p:cNvPr>
          <p:cNvSpPr/>
          <p:nvPr/>
        </p:nvSpPr>
        <p:spPr>
          <a:xfrm>
            <a:off x="656590" y="5137457"/>
            <a:ext cx="395359" cy="3953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BFE57E-CB97-61EA-DB50-2DCE8DCAB49E}"/>
              </a:ext>
            </a:extLst>
          </p:cNvPr>
          <p:cNvSpPr/>
          <p:nvPr/>
        </p:nvSpPr>
        <p:spPr>
          <a:xfrm>
            <a:off x="478270" y="1259195"/>
            <a:ext cx="756805" cy="51165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642827-BECC-F0DB-8378-B2B9375D00AF}"/>
              </a:ext>
            </a:extLst>
          </p:cNvPr>
          <p:cNvSpPr txBox="1"/>
          <p:nvPr/>
        </p:nvSpPr>
        <p:spPr>
          <a:xfrm>
            <a:off x="210336" y="1194402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9C8BC8C-32DD-514F-DD70-54423065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29406"/>
              </p:ext>
            </p:extLst>
          </p:nvPr>
        </p:nvGraphicFramePr>
        <p:xfrm>
          <a:off x="1579814" y="1923558"/>
          <a:ext cx="6140736" cy="2304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2304">
                  <a:extLst>
                    <a:ext uri="{9D8B030D-6E8A-4147-A177-3AD203B41FA5}">
                      <a16:colId xmlns:a16="http://schemas.microsoft.com/office/drawing/2014/main" val="3480336115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3869849341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2859359993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439523191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3148793674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1474668594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249965217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734465362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904863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6504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80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4547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64650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8752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94118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02312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1533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94327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45519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9673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83706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81137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25358A7-95BD-CA8B-0552-308D29411E40}"/>
              </a:ext>
            </a:extLst>
          </p:cNvPr>
          <p:cNvSpPr/>
          <p:nvPr/>
        </p:nvSpPr>
        <p:spPr>
          <a:xfrm>
            <a:off x="1641968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B63ABF-BD33-52E6-A3AC-C64D141BDD79}"/>
              </a:ext>
            </a:extLst>
          </p:cNvPr>
          <p:cNvSpPr/>
          <p:nvPr/>
        </p:nvSpPr>
        <p:spPr>
          <a:xfrm>
            <a:off x="2820724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43099F7-A283-0146-491A-232A52811A4C}"/>
              </a:ext>
            </a:extLst>
          </p:cNvPr>
          <p:cNvSpPr/>
          <p:nvPr/>
        </p:nvSpPr>
        <p:spPr>
          <a:xfrm>
            <a:off x="4000600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97967E6-EFC4-A08D-7095-E0999C34307F}"/>
              </a:ext>
            </a:extLst>
          </p:cNvPr>
          <p:cNvSpPr/>
          <p:nvPr/>
        </p:nvSpPr>
        <p:spPr>
          <a:xfrm>
            <a:off x="7895055" y="1489664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FB00C05-37B8-4BAD-AC89-E8F4243C2F47}"/>
              </a:ext>
            </a:extLst>
          </p:cNvPr>
          <p:cNvSpPr/>
          <p:nvPr/>
        </p:nvSpPr>
        <p:spPr>
          <a:xfrm>
            <a:off x="7895055" y="1968106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668DFEF-80F6-0C23-456C-1AB8BD9F4C36}"/>
              </a:ext>
            </a:extLst>
          </p:cNvPr>
          <p:cNvSpPr/>
          <p:nvPr/>
        </p:nvSpPr>
        <p:spPr>
          <a:xfrm>
            <a:off x="7895055" y="2449720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D10C6D2-21EE-6B62-397C-4EF7F458C7FA}"/>
              </a:ext>
            </a:extLst>
          </p:cNvPr>
          <p:cNvSpPr/>
          <p:nvPr/>
        </p:nvSpPr>
        <p:spPr>
          <a:xfrm>
            <a:off x="7895055" y="2928162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02685F-65B1-7949-93F8-0E79E06C3802}"/>
              </a:ext>
            </a:extLst>
          </p:cNvPr>
          <p:cNvSpPr/>
          <p:nvPr/>
        </p:nvSpPr>
        <p:spPr>
          <a:xfrm>
            <a:off x="7895055" y="3406604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27624F-52FD-4183-260F-C41C2F952CAC}"/>
              </a:ext>
            </a:extLst>
          </p:cNvPr>
          <p:cNvSpPr/>
          <p:nvPr/>
        </p:nvSpPr>
        <p:spPr>
          <a:xfrm>
            <a:off x="7895055" y="3885046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4C905B9-FE5B-575F-2958-C751A83DD8FE}"/>
              </a:ext>
            </a:extLst>
          </p:cNvPr>
          <p:cNvSpPr/>
          <p:nvPr/>
        </p:nvSpPr>
        <p:spPr>
          <a:xfrm>
            <a:off x="5263057" y="1484901"/>
            <a:ext cx="288902" cy="28890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1BEBB12-5CE1-0438-DE3D-66FBF0AA775B}"/>
              </a:ext>
            </a:extLst>
          </p:cNvPr>
          <p:cNvSpPr/>
          <p:nvPr/>
        </p:nvSpPr>
        <p:spPr>
          <a:xfrm>
            <a:off x="5707481" y="1484901"/>
            <a:ext cx="288902" cy="288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E85C4A-FBE9-BEC3-E0FD-4CF08E00015B}"/>
              </a:ext>
            </a:extLst>
          </p:cNvPr>
          <p:cNvSpPr/>
          <p:nvPr/>
        </p:nvSpPr>
        <p:spPr>
          <a:xfrm>
            <a:off x="1457789" y="4701536"/>
            <a:ext cx="4398905" cy="1621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76259-F4E5-30ED-CF47-0AA970DB0376}"/>
              </a:ext>
            </a:extLst>
          </p:cNvPr>
          <p:cNvSpPr/>
          <p:nvPr/>
        </p:nvSpPr>
        <p:spPr>
          <a:xfrm>
            <a:off x="6095999" y="4701536"/>
            <a:ext cx="2249779" cy="1621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1195165-4085-DA98-3401-18B264D19923}"/>
              </a:ext>
            </a:extLst>
          </p:cNvPr>
          <p:cNvCxnSpPr>
            <a:cxnSpLocks/>
          </p:cNvCxnSpPr>
          <p:nvPr/>
        </p:nvCxnSpPr>
        <p:spPr>
          <a:xfrm flipV="1">
            <a:off x="6096000" y="4715847"/>
            <a:ext cx="2249778" cy="1606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FB35A0D-1D97-4871-51AF-726A3962BE8F}"/>
              </a:ext>
            </a:extLst>
          </p:cNvPr>
          <p:cNvCxnSpPr>
            <a:cxnSpLocks/>
          </p:cNvCxnSpPr>
          <p:nvPr/>
        </p:nvCxnSpPr>
        <p:spPr>
          <a:xfrm>
            <a:off x="6096000" y="4701536"/>
            <a:ext cx="2249778" cy="1621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3ACFC7-01D0-3744-E3F7-D9CBDCE7F36D}"/>
              </a:ext>
            </a:extLst>
          </p:cNvPr>
          <p:cNvSpPr txBox="1"/>
          <p:nvPr/>
        </p:nvSpPr>
        <p:spPr>
          <a:xfrm>
            <a:off x="6529414" y="4807587"/>
            <a:ext cx="1518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</a:t>
            </a:r>
            <a:r>
              <a:rPr lang="en-US" altLang="ko-KR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img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/&gt;  PREVIEW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B4A214-BE4A-27AD-A2CA-8866C4B34FE1}"/>
              </a:ext>
            </a:extLst>
          </p:cNvPr>
          <p:cNvSpPr txBox="1"/>
          <p:nvPr/>
        </p:nvSpPr>
        <p:spPr>
          <a:xfrm>
            <a:off x="1590602" y="4807587"/>
            <a:ext cx="1762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&lt;span&gt; HISTORY &lt;/span&gt;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74D1C3-DE13-2E91-F141-D4F7DE9F286B}"/>
              </a:ext>
            </a:extLst>
          </p:cNvPr>
          <p:cNvSpPr txBox="1"/>
          <p:nvPr/>
        </p:nvSpPr>
        <p:spPr>
          <a:xfrm>
            <a:off x="1394646" y="1091296"/>
            <a:ext cx="2739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&lt;span&gt; QUERY STRING SEARCH &lt;/span&gt;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413C2F-2035-6E0F-BB0E-0256D5ED24C7}"/>
              </a:ext>
            </a:extLst>
          </p:cNvPr>
          <p:cNvSpPr/>
          <p:nvPr/>
        </p:nvSpPr>
        <p:spPr>
          <a:xfrm>
            <a:off x="7838634" y="1440623"/>
            <a:ext cx="419542" cy="27870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062302-0C2D-9F28-0D15-41C6D29D9A9A}"/>
              </a:ext>
            </a:extLst>
          </p:cNvPr>
          <p:cNvSpPr txBox="1"/>
          <p:nvPr/>
        </p:nvSpPr>
        <p:spPr>
          <a:xfrm>
            <a:off x="7458288" y="1408399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B9C3BCD-D0B1-0539-BA31-F62A48B2C41C}"/>
              </a:ext>
            </a:extLst>
          </p:cNvPr>
          <p:cNvSpPr/>
          <p:nvPr/>
        </p:nvSpPr>
        <p:spPr>
          <a:xfrm>
            <a:off x="1542202" y="1382831"/>
            <a:ext cx="4553798" cy="4745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F19AC-29E3-7D07-814D-298D43B929E9}"/>
              </a:ext>
            </a:extLst>
          </p:cNvPr>
          <p:cNvSpPr txBox="1"/>
          <p:nvPr/>
        </p:nvSpPr>
        <p:spPr>
          <a:xfrm>
            <a:off x="1218025" y="1406269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6B4CF84-451D-A865-E4E0-467E769FF97D}"/>
              </a:ext>
            </a:extLst>
          </p:cNvPr>
          <p:cNvSpPr/>
          <p:nvPr/>
        </p:nvSpPr>
        <p:spPr>
          <a:xfrm>
            <a:off x="1542201" y="1889607"/>
            <a:ext cx="6221313" cy="2960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CA8F6E-B355-83D1-8748-B69559F5823A}"/>
              </a:ext>
            </a:extLst>
          </p:cNvPr>
          <p:cNvSpPr txBox="1"/>
          <p:nvPr/>
        </p:nvSpPr>
        <p:spPr>
          <a:xfrm>
            <a:off x="1218025" y="1913045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ABF324-FAE0-9523-5A52-83F991E1BE9C}"/>
              </a:ext>
            </a:extLst>
          </p:cNvPr>
          <p:cNvSpPr/>
          <p:nvPr/>
        </p:nvSpPr>
        <p:spPr>
          <a:xfrm>
            <a:off x="6055511" y="4656835"/>
            <a:ext cx="2362625" cy="17189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028AA4-FD55-77C0-499E-6DD4FC094D99}"/>
              </a:ext>
            </a:extLst>
          </p:cNvPr>
          <p:cNvSpPr txBox="1"/>
          <p:nvPr/>
        </p:nvSpPr>
        <p:spPr>
          <a:xfrm>
            <a:off x="5817852" y="4592736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E07FE8-50DD-0E7A-DDCB-73874DF06CF4}"/>
              </a:ext>
            </a:extLst>
          </p:cNvPr>
          <p:cNvSpPr/>
          <p:nvPr/>
        </p:nvSpPr>
        <p:spPr>
          <a:xfrm>
            <a:off x="1420993" y="4656835"/>
            <a:ext cx="4451392" cy="17189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F90104-B4CB-E4E1-90AA-EA0CCC476ACE}"/>
              </a:ext>
            </a:extLst>
          </p:cNvPr>
          <p:cNvSpPr txBox="1"/>
          <p:nvPr/>
        </p:nvSpPr>
        <p:spPr>
          <a:xfrm>
            <a:off x="1183334" y="4592736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ⓔ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0636132-B37C-0BA3-AAC8-729F4987A2FA}"/>
              </a:ext>
            </a:extLst>
          </p:cNvPr>
          <p:cNvSpPr/>
          <p:nvPr/>
        </p:nvSpPr>
        <p:spPr>
          <a:xfrm>
            <a:off x="6502381" y="1471360"/>
            <a:ext cx="466388" cy="2986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SAV</a:t>
            </a:r>
            <a:endParaRPr lang="ko-KR" altLang="en-US" sz="9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F1499D9-FA49-F387-E09D-CE5A405FF965}"/>
              </a:ext>
            </a:extLst>
          </p:cNvPr>
          <p:cNvSpPr/>
          <p:nvPr/>
        </p:nvSpPr>
        <p:spPr>
          <a:xfrm>
            <a:off x="7069527" y="1471360"/>
            <a:ext cx="466388" cy="2986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DEL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93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9B7DE-4850-86F5-791D-5EE8DF3B44F5}"/>
              </a:ext>
            </a:extLst>
          </p:cNvPr>
          <p:cNvSpPr txBox="1"/>
          <p:nvPr/>
        </p:nvSpPr>
        <p:spPr>
          <a:xfrm>
            <a:off x="4475163" y="122238"/>
            <a:ext cx="1862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2.1. DICOM </a:t>
            </a:r>
            <a:r>
              <a:rPr lang="ko-KR" altLang="en-US" sz="1200" dirty="0"/>
              <a:t>리스트 상세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F9B22-0AF8-79D9-8CDC-222BC5CE2065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D537D-4767-99E9-BF74-02D6940167DD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BB911-FE76-0528-B0C7-2D636E54A523}"/>
              </a:ext>
            </a:extLst>
          </p:cNvPr>
          <p:cNvSpPr txBox="1"/>
          <p:nvPr/>
        </p:nvSpPr>
        <p:spPr>
          <a:xfrm>
            <a:off x="4475163" y="48221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/list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50523-8723-1F5B-49BF-FB18F025E6CA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5EBA6-7EE4-F9B4-7038-8F2F0F8BB446}"/>
              </a:ext>
            </a:extLst>
          </p:cNvPr>
          <p:cNvSpPr txBox="1"/>
          <p:nvPr/>
        </p:nvSpPr>
        <p:spPr>
          <a:xfrm>
            <a:off x="8879209" y="1235202"/>
            <a:ext cx="324294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Detail: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리스트 항목 저장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삭제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CheckBox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Area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에서 선택한 항목에 대해서 적용</a:t>
            </a:r>
            <a:endParaRPr lang="en-US" altLang="ko-KR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항목 저장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삭제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항목 삭제 시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DB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삭제여부 컬럼 업데이트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642827-BECC-F0DB-8378-B2B9375D00AF}"/>
              </a:ext>
            </a:extLst>
          </p:cNvPr>
          <p:cNvSpPr txBox="1"/>
          <p:nvPr/>
        </p:nvSpPr>
        <p:spPr>
          <a:xfrm>
            <a:off x="146319" y="2211713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D453CB-18E5-703F-BB0B-2102E346AC31}"/>
              </a:ext>
            </a:extLst>
          </p:cNvPr>
          <p:cNvSpPr/>
          <p:nvPr/>
        </p:nvSpPr>
        <p:spPr>
          <a:xfrm>
            <a:off x="210336" y="1661636"/>
            <a:ext cx="8496345" cy="3919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5F345F9-D8F1-DE60-4D3D-C82E49A31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06643"/>
              </p:ext>
            </p:extLst>
          </p:nvPr>
        </p:nvGraphicFramePr>
        <p:xfrm>
          <a:off x="332359" y="2459512"/>
          <a:ext cx="7588359" cy="28561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151">
                  <a:extLst>
                    <a:ext uri="{9D8B030D-6E8A-4147-A177-3AD203B41FA5}">
                      <a16:colId xmlns:a16="http://schemas.microsoft.com/office/drawing/2014/main" val="3480336115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3869849341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2859359993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439523191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3148793674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1474668594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249965217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734465362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904863768"/>
                    </a:ext>
                  </a:extLst>
                </a:gridCol>
              </a:tblGrid>
              <a:tr h="2824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104426504"/>
                  </a:ext>
                </a:extLst>
              </a:tr>
              <a:tr h="169494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1556680783"/>
                  </a:ext>
                </a:extLst>
              </a:tr>
              <a:tr h="16949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59924547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2978864650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249388752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1831594118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2099902312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605441533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133694327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485545519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59969673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4093283706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823881137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id="{4BB2C00B-7519-9D95-4A76-56DCCE77AE68}"/>
              </a:ext>
            </a:extLst>
          </p:cNvPr>
          <p:cNvSpPr/>
          <p:nvPr/>
        </p:nvSpPr>
        <p:spPr>
          <a:xfrm>
            <a:off x="8137194" y="1897451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1AF2D86-1782-3AC9-F632-81BC49DD88DA}"/>
              </a:ext>
            </a:extLst>
          </p:cNvPr>
          <p:cNvSpPr/>
          <p:nvPr/>
        </p:nvSpPr>
        <p:spPr>
          <a:xfrm>
            <a:off x="8137194" y="2488681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E6A09D1-8E54-9032-300A-E3523DDF783F}"/>
              </a:ext>
            </a:extLst>
          </p:cNvPr>
          <p:cNvSpPr/>
          <p:nvPr/>
        </p:nvSpPr>
        <p:spPr>
          <a:xfrm>
            <a:off x="8137194" y="3083831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0E16163-BCAF-F2CE-F75B-A4885CA8E6F6}"/>
              </a:ext>
            </a:extLst>
          </p:cNvPr>
          <p:cNvSpPr/>
          <p:nvPr/>
        </p:nvSpPr>
        <p:spPr>
          <a:xfrm>
            <a:off x="8137194" y="3675062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7E581C9-5274-EADC-E0FC-C8890D07793A}"/>
              </a:ext>
            </a:extLst>
          </p:cNvPr>
          <p:cNvSpPr/>
          <p:nvPr/>
        </p:nvSpPr>
        <p:spPr>
          <a:xfrm>
            <a:off x="8137194" y="4266292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3ED22D1-7556-2515-B8CE-34315A9F1465}"/>
              </a:ext>
            </a:extLst>
          </p:cNvPr>
          <p:cNvSpPr/>
          <p:nvPr/>
        </p:nvSpPr>
        <p:spPr>
          <a:xfrm>
            <a:off x="8137194" y="4857523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F0B506-A41F-9AA0-5453-497C7974405E}"/>
              </a:ext>
            </a:extLst>
          </p:cNvPr>
          <p:cNvSpPr txBox="1"/>
          <p:nvPr/>
        </p:nvSpPr>
        <p:spPr>
          <a:xfrm>
            <a:off x="6246530" y="1820851"/>
            <a:ext cx="1293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C02E09C-6C1E-38D8-1880-3143CA13D5E1}"/>
              </a:ext>
            </a:extLst>
          </p:cNvPr>
          <p:cNvSpPr/>
          <p:nvPr/>
        </p:nvSpPr>
        <p:spPr>
          <a:xfrm>
            <a:off x="341227" y="1842530"/>
            <a:ext cx="7588366" cy="441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78E39BF-8235-229C-FBF0-03149E8FE7A2}"/>
              </a:ext>
            </a:extLst>
          </p:cNvPr>
          <p:cNvSpPr/>
          <p:nvPr/>
        </p:nvSpPr>
        <p:spPr>
          <a:xfrm>
            <a:off x="418033" y="1919457"/>
            <a:ext cx="1267281" cy="2864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B1BB790-C2D9-057D-37EB-C36C8EADBC90}"/>
              </a:ext>
            </a:extLst>
          </p:cNvPr>
          <p:cNvSpPr/>
          <p:nvPr/>
        </p:nvSpPr>
        <p:spPr>
          <a:xfrm>
            <a:off x="1874671" y="1919457"/>
            <a:ext cx="1267281" cy="2864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94A1D5-915F-CCF3-700B-4BA595E5364F}"/>
              </a:ext>
            </a:extLst>
          </p:cNvPr>
          <p:cNvSpPr/>
          <p:nvPr/>
        </p:nvSpPr>
        <p:spPr>
          <a:xfrm>
            <a:off x="3332693" y="1919457"/>
            <a:ext cx="1267281" cy="2864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2093311-5522-DA5D-83EB-A8BBCBEE7A1D}"/>
              </a:ext>
            </a:extLst>
          </p:cNvPr>
          <p:cNvSpPr/>
          <p:nvPr/>
        </p:nvSpPr>
        <p:spPr>
          <a:xfrm>
            <a:off x="4892763" y="1890917"/>
            <a:ext cx="357008" cy="3570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0AA75-09EE-4AF4-ECBB-74F3E4F3ECF6}"/>
              </a:ext>
            </a:extLst>
          </p:cNvPr>
          <p:cNvSpPr/>
          <p:nvPr/>
        </p:nvSpPr>
        <p:spPr>
          <a:xfrm>
            <a:off x="5441956" y="1890917"/>
            <a:ext cx="357008" cy="357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35D675-08BE-B5B5-AC25-74CBE4F93E2B}"/>
              </a:ext>
            </a:extLst>
          </p:cNvPr>
          <p:cNvSpPr/>
          <p:nvPr/>
        </p:nvSpPr>
        <p:spPr>
          <a:xfrm>
            <a:off x="297922" y="2434811"/>
            <a:ext cx="937153" cy="28808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13534F-61C0-B69C-2108-8020328FE779}"/>
              </a:ext>
            </a:extLst>
          </p:cNvPr>
          <p:cNvSpPr/>
          <p:nvPr/>
        </p:nvSpPr>
        <p:spPr>
          <a:xfrm>
            <a:off x="6522578" y="1778870"/>
            <a:ext cx="1452349" cy="5637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AA8FBB3-BCA1-2DF4-E6FA-35C6FD3D2B85}"/>
              </a:ext>
            </a:extLst>
          </p:cNvPr>
          <p:cNvSpPr/>
          <p:nvPr/>
        </p:nvSpPr>
        <p:spPr>
          <a:xfrm>
            <a:off x="6602011" y="1890917"/>
            <a:ext cx="557585" cy="3570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SAV</a:t>
            </a:r>
            <a:endParaRPr lang="ko-KR" altLang="en-US" sz="9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801F034-C0BF-A7A2-8BB3-77BE3F05A257}"/>
              </a:ext>
            </a:extLst>
          </p:cNvPr>
          <p:cNvSpPr/>
          <p:nvPr/>
        </p:nvSpPr>
        <p:spPr>
          <a:xfrm>
            <a:off x="7263397" y="1890917"/>
            <a:ext cx="557585" cy="357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DEL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950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BF96-816C-836F-483E-AA07E66A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ED01D122-9A4E-5919-2B8C-A013B6B6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454934"/>
            <a:ext cx="8661970" cy="4658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74F72-C0E2-2D0C-8943-F0DD8B7FDDE7}"/>
              </a:ext>
            </a:extLst>
          </p:cNvPr>
          <p:cNvSpPr txBox="1"/>
          <p:nvPr/>
        </p:nvSpPr>
        <p:spPr>
          <a:xfrm>
            <a:off x="4475163" y="122238"/>
            <a:ext cx="138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DICOM </a:t>
            </a:r>
            <a:r>
              <a:rPr lang="ko-KR" altLang="en-US" sz="1200" dirty="0"/>
              <a:t>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B124C-FBD8-C674-49E5-E5F979B065FA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71629-2DEB-DE6F-98EB-F0AEC25E5136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B16EE-9E0F-665C-3150-D4476569A7C3}"/>
              </a:ext>
            </a:extLst>
          </p:cNvPr>
          <p:cNvSpPr txBox="1"/>
          <p:nvPr/>
        </p:nvSpPr>
        <p:spPr>
          <a:xfrm>
            <a:off x="4475163" y="48221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/list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CB0A93-1885-34DA-E36E-3A62133FF303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967A5-8A94-6B7D-B1ED-8CA945276600}"/>
              </a:ext>
            </a:extLst>
          </p:cNvPr>
          <p:cNvSpPr txBox="1"/>
          <p:nvPr/>
        </p:nvSpPr>
        <p:spPr>
          <a:xfrm>
            <a:off x="8879209" y="1235202"/>
            <a:ext cx="3242941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Default: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로그인 시 보여지는 화면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aside &gt;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 관련 메뉴 모음 바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span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en-US" altLang="ko-KR" sz="9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dicom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데이터를 </a:t>
            </a:r>
            <a:r>
              <a:rPr lang="ko-KR" altLang="en-US" sz="9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쿼리스트링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기반 검색하는 메뉴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aside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일정 기간 검색 혹은 전체 선택 버튼</a:t>
            </a:r>
            <a:b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좌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우 위치 선정 필요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List Column Header click sort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컬럼명을 누를 시 오름차순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내림차순 정렬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ⓔ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선택한 데이터의 환자 정보 쿼리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이력데이터 관리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ⓕ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미리보기 영역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선택한 데이터의 사진 혹은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설명만 되어있는 슬라이드 혹은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3D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렌더링 이미지 출력</a:t>
            </a:r>
            <a:endParaRPr lang="en-US" altLang="ko-KR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B420BE-C4A9-614D-5B04-E6A66DBCD498}"/>
              </a:ext>
            </a:extLst>
          </p:cNvPr>
          <p:cNvSpPr/>
          <p:nvPr/>
        </p:nvSpPr>
        <p:spPr>
          <a:xfrm>
            <a:off x="266357" y="2074287"/>
            <a:ext cx="391336" cy="37908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D2B927-45DF-41EC-EC8E-C339B41A1563}"/>
              </a:ext>
            </a:extLst>
          </p:cNvPr>
          <p:cNvSpPr txBox="1"/>
          <p:nvPr/>
        </p:nvSpPr>
        <p:spPr>
          <a:xfrm>
            <a:off x="-1578" y="2009494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3B6F8D4-7B9B-96D2-6DFE-09578A2F3222}"/>
              </a:ext>
            </a:extLst>
          </p:cNvPr>
          <p:cNvSpPr/>
          <p:nvPr/>
        </p:nvSpPr>
        <p:spPr>
          <a:xfrm>
            <a:off x="1641968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CE971F7-42E3-5BCC-151E-E5348E9F4A8E}"/>
              </a:ext>
            </a:extLst>
          </p:cNvPr>
          <p:cNvSpPr/>
          <p:nvPr/>
        </p:nvSpPr>
        <p:spPr>
          <a:xfrm>
            <a:off x="2820724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EBE81C2-63A6-80D7-72A8-23C1EBF44F5D}"/>
              </a:ext>
            </a:extLst>
          </p:cNvPr>
          <p:cNvSpPr/>
          <p:nvPr/>
        </p:nvSpPr>
        <p:spPr>
          <a:xfrm>
            <a:off x="4000600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9679C0-D3CF-2495-087A-CFE7FEFBB6B4}"/>
              </a:ext>
            </a:extLst>
          </p:cNvPr>
          <p:cNvSpPr/>
          <p:nvPr/>
        </p:nvSpPr>
        <p:spPr>
          <a:xfrm>
            <a:off x="757717" y="2344045"/>
            <a:ext cx="201424" cy="9166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B913D9-3929-79E4-FCA1-F56AD8F5DC61}"/>
              </a:ext>
            </a:extLst>
          </p:cNvPr>
          <p:cNvSpPr txBox="1"/>
          <p:nvPr/>
        </p:nvSpPr>
        <p:spPr>
          <a:xfrm>
            <a:off x="715570" y="2116788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7F1CA0-1C39-DFC8-A0CA-DE2A418D7673}"/>
              </a:ext>
            </a:extLst>
          </p:cNvPr>
          <p:cNvSpPr/>
          <p:nvPr/>
        </p:nvSpPr>
        <p:spPr>
          <a:xfrm>
            <a:off x="998161" y="2149752"/>
            <a:ext cx="7347617" cy="1927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5A1874-CD36-4F83-ECCE-5633385C91CA}"/>
              </a:ext>
            </a:extLst>
          </p:cNvPr>
          <p:cNvSpPr txBox="1"/>
          <p:nvPr/>
        </p:nvSpPr>
        <p:spPr>
          <a:xfrm>
            <a:off x="959141" y="1892833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A411FB-30A3-144E-1B09-48C515062C78}"/>
              </a:ext>
            </a:extLst>
          </p:cNvPr>
          <p:cNvSpPr/>
          <p:nvPr/>
        </p:nvSpPr>
        <p:spPr>
          <a:xfrm>
            <a:off x="1006519" y="2536541"/>
            <a:ext cx="7251657" cy="19553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1409F8-23BB-4D14-CC44-F69997E00F59}"/>
              </a:ext>
            </a:extLst>
          </p:cNvPr>
          <p:cNvSpPr txBox="1"/>
          <p:nvPr/>
        </p:nvSpPr>
        <p:spPr>
          <a:xfrm>
            <a:off x="5921184" y="2306884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6AC38D-269F-4F8C-B4FE-98BF5FF611BF}"/>
              </a:ext>
            </a:extLst>
          </p:cNvPr>
          <p:cNvSpPr/>
          <p:nvPr/>
        </p:nvSpPr>
        <p:spPr>
          <a:xfrm>
            <a:off x="6446520" y="4605805"/>
            <a:ext cx="1899258" cy="12592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5E7B4B-E812-91C8-98C8-573DE03F7F30}"/>
              </a:ext>
            </a:extLst>
          </p:cNvPr>
          <p:cNvSpPr txBox="1"/>
          <p:nvPr/>
        </p:nvSpPr>
        <p:spPr>
          <a:xfrm>
            <a:off x="6195999" y="4541886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DC2C1D-A9ED-DE88-C05A-B0AF40ED6DE0}"/>
              </a:ext>
            </a:extLst>
          </p:cNvPr>
          <p:cNvSpPr/>
          <p:nvPr/>
        </p:nvSpPr>
        <p:spPr>
          <a:xfrm>
            <a:off x="908213" y="4576876"/>
            <a:ext cx="5287785" cy="12882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D5269-184A-EC88-E986-AA195B5390D9}"/>
              </a:ext>
            </a:extLst>
          </p:cNvPr>
          <p:cNvSpPr txBox="1"/>
          <p:nvPr/>
        </p:nvSpPr>
        <p:spPr>
          <a:xfrm>
            <a:off x="675114" y="4563836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ⓔ</a:t>
            </a:r>
          </a:p>
        </p:txBody>
      </p:sp>
    </p:spTree>
    <p:extLst>
      <p:ext uri="{BB962C8B-B14F-4D97-AF65-F5344CB8AC3E}">
        <p14:creationId xmlns:p14="http://schemas.microsoft.com/office/powerpoint/2010/main" val="13504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D2F1-B421-8C39-63C2-8A01FAD2C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88EA3E-5E44-4ED2-8AAB-153BEA264E5E}"/>
              </a:ext>
            </a:extLst>
          </p:cNvPr>
          <p:cNvSpPr txBox="1"/>
          <p:nvPr/>
        </p:nvSpPr>
        <p:spPr>
          <a:xfrm>
            <a:off x="4475163" y="122238"/>
            <a:ext cx="138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DICOM </a:t>
            </a:r>
            <a:r>
              <a:rPr lang="ko-KR" altLang="en-US" sz="1200" dirty="0"/>
              <a:t>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646FF-ACAE-AAAA-F155-0D2AA7797C95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AD661-34B4-7171-A12E-FBB4966BC88D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CF3FD-D7BB-FBF2-0611-5220E914E200}"/>
              </a:ext>
            </a:extLst>
          </p:cNvPr>
          <p:cNvSpPr txBox="1"/>
          <p:nvPr/>
        </p:nvSpPr>
        <p:spPr>
          <a:xfrm>
            <a:off x="4475163" y="48221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/list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8454B6-D019-1A82-D6A7-32FBC1841BDF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7A3AD-2907-FDDF-400F-2B5D4C00F3E9}"/>
              </a:ext>
            </a:extLst>
          </p:cNvPr>
          <p:cNvSpPr txBox="1"/>
          <p:nvPr/>
        </p:nvSpPr>
        <p:spPr>
          <a:xfrm>
            <a:off x="8879209" y="1235202"/>
            <a:ext cx="3242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Default: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로그인 시 보여지는 화면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00536D-D834-5047-253C-620C644E1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14" y="1454934"/>
            <a:ext cx="8661969" cy="46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407</Words>
  <Application>Microsoft Office PowerPoint</Application>
  <PresentationFormat>와이드스크린</PresentationFormat>
  <Paragraphs>116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현수 김</dc:creator>
  <cp:lastModifiedBy>현수 김</cp:lastModifiedBy>
  <cp:revision>15</cp:revision>
  <dcterms:created xsi:type="dcterms:W3CDTF">2024-10-07T13:21:13Z</dcterms:created>
  <dcterms:modified xsi:type="dcterms:W3CDTF">2024-11-13T11:22:50Z</dcterms:modified>
</cp:coreProperties>
</file>