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0" r:id="rId5"/>
    <p:sldId id="264" r:id="rId6"/>
    <p:sldId id="258" r:id="rId7"/>
    <p:sldId id="259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C49E-2165-475B-9B29-E8CC87351702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1DE5B-A385-40F4-8CF7-B5DBD9961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3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1DE5B-A385-40F4-8CF7-B5DBD9961F7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6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4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0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18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2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88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42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FB8-DC2F-40A2-9431-6292A967902E}" type="datetimeFigureOut">
              <a:rPr lang="zh-TW" altLang="en-US" smtClean="0"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68AD-1597-411E-A569-E176F1FE2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8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452129" y="324646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852326" y="188640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167844" y="491360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00777" y="584684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69179" y="1885387"/>
            <a:ext cx="2772308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4153888" y="20105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最新消息</a:t>
            </a:r>
            <a:endParaRPr lang="zh-TW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3796276" y="2461451"/>
            <a:ext cx="1567812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96276" y="3509851"/>
            <a:ext cx="1567812" cy="823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796276" y="4477675"/>
            <a:ext cx="1567812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55976" y="5373216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233457" y="672853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233456" y="76470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3233455" y="863001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965443" y="61081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3167844" y="491359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704599" y="4955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漢堡</a:t>
            </a:r>
            <a:endParaRPr lang="en-US" altLang="zh-TW" sz="2400" dirty="0" smtClean="0"/>
          </a:p>
        </p:txBody>
      </p:sp>
      <p:sp>
        <p:nvSpPr>
          <p:cNvPr id="23" name="矩形 22"/>
          <p:cNvSpPr/>
          <p:nvPr/>
        </p:nvSpPr>
        <p:spPr>
          <a:xfrm>
            <a:off x="3167844" y="1039038"/>
            <a:ext cx="2772308" cy="2677994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318836" y="1065570"/>
            <a:ext cx="12105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名店嚴選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聯絡我們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接點 26"/>
          <p:cNvCxnSpPr/>
          <p:nvPr/>
        </p:nvCxnSpPr>
        <p:spPr>
          <a:xfrm>
            <a:off x="3362666" y="1556792"/>
            <a:ext cx="178539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362668" y="2029855"/>
            <a:ext cx="178539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362666" y="2496731"/>
            <a:ext cx="178539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394896" y="2924944"/>
            <a:ext cx="178539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367323" y="3429000"/>
            <a:ext cx="178539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7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1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66927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6375" y="2177637"/>
            <a:ext cx="2772308" cy="3497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555776" y="2216658"/>
            <a:ext cx="1314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Contact Us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66713" y="3421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聯絡我們</a:t>
            </a:r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2350984" y="2994120"/>
            <a:ext cx="1788967" cy="208360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423085" y="2734649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姓         名</a:t>
            </a:r>
            <a:endParaRPr lang="en-US" altLang="zh-TW" sz="1100" b="1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5815889" y="2610688"/>
            <a:ext cx="18918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r>
              <a:rPr lang="zh-TW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名稱   冠標貿易有限公司</a:t>
            </a:r>
            <a:endParaRPr lang="en-US" altLang="zh-TW" sz="105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直線接點 43"/>
          <p:cNvCxnSpPr/>
          <p:nvPr/>
        </p:nvCxnSpPr>
        <p:spPr>
          <a:xfrm>
            <a:off x="5839769" y="2899228"/>
            <a:ext cx="1872208" cy="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3773" y="2930451"/>
            <a:ext cx="1941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電話  </a:t>
            </a:r>
            <a:r>
              <a:rPr lang="en-US" altLang="zh-TW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254654</a:t>
            </a:r>
          </a:p>
          <a:p>
            <a:pPr>
              <a:lnSpc>
                <a:spcPct val="150000"/>
              </a:lnSpc>
            </a:pPr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傳真  </a:t>
            </a:r>
            <a:r>
              <a:rPr lang="en-US" altLang="zh-TW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06</a:t>
            </a:r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2546872</a:t>
            </a:r>
          </a:p>
          <a:p>
            <a:endParaRPr lang="zh-TW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5921758" y="3592933"/>
            <a:ext cx="1872208" cy="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839767" y="3765012"/>
            <a:ext cx="1941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地址： 台南市中西區中華東</a:t>
            </a:r>
            <a:endParaRPr lang="en-US" altLang="zh-TW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西十八號 一樓</a:t>
            </a:r>
            <a:endParaRPr lang="zh-TW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5956266" y="4347964"/>
            <a:ext cx="1872208" cy="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5884605" y="4493743"/>
            <a:ext cx="2572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E-mail</a:t>
            </a:r>
            <a:r>
              <a:rPr lang="zh-TW" altLang="en-US" sz="1200" b="1" dirty="0" smtClean="0"/>
              <a:t>： </a:t>
            </a:r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chiyuinfo@gmail.com</a:t>
            </a:r>
            <a:endParaRPr lang="zh-TW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50983" y="3592933"/>
            <a:ext cx="1788967" cy="208360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2423084" y="326012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電         話</a:t>
            </a:r>
            <a:endParaRPr lang="en-US" altLang="zh-TW" sz="1200" b="1" dirty="0" smtClean="0"/>
          </a:p>
        </p:txBody>
      </p:sp>
      <p:sp>
        <p:nvSpPr>
          <p:cNvPr id="57" name="矩形 56"/>
          <p:cNvSpPr/>
          <p:nvPr/>
        </p:nvSpPr>
        <p:spPr>
          <a:xfrm>
            <a:off x="2357101" y="4228092"/>
            <a:ext cx="1782850" cy="208360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411760" y="38905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/>
              <a:t>電子信箱</a:t>
            </a:r>
            <a:endParaRPr lang="en-US" altLang="zh-TW" sz="1200" b="1" dirty="0" smtClean="0"/>
          </a:p>
        </p:txBody>
      </p:sp>
      <p:sp>
        <p:nvSpPr>
          <p:cNvPr id="59" name="文字方塊 58"/>
          <p:cNvSpPr txBox="1"/>
          <p:nvPr/>
        </p:nvSpPr>
        <p:spPr>
          <a:xfrm>
            <a:off x="2427919" y="44945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/>
              <a:t>留言內容</a:t>
            </a:r>
            <a:endParaRPr lang="en-US" altLang="zh-TW" sz="1200" b="1" dirty="0" smtClean="0"/>
          </a:p>
        </p:txBody>
      </p:sp>
      <p:sp>
        <p:nvSpPr>
          <p:cNvPr id="60" name="矩形 59"/>
          <p:cNvSpPr/>
          <p:nvPr/>
        </p:nvSpPr>
        <p:spPr>
          <a:xfrm>
            <a:off x="2336713" y="4773485"/>
            <a:ext cx="1782850" cy="901213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011116" y="1535592"/>
            <a:ext cx="1782850" cy="167318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5956266" y="17728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b="1" dirty="0" smtClean="0"/>
              <a:t>驗證碼</a:t>
            </a:r>
            <a:endParaRPr lang="en-US" altLang="zh-TW" sz="1100" b="1" dirty="0" smtClean="0"/>
          </a:p>
        </p:txBody>
      </p:sp>
      <p:sp>
        <p:nvSpPr>
          <p:cNvPr id="63" name="矩形 62"/>
          <p:cNvSpPr/>
          <p:nvPr/>
        </p:nvSpPr>
        <p:spPr>
          <a:xfrm>
            <a:off x="6582063" y="1788001"/>
            <a:ext cx="804839" cy="205336"/>
          </a:xfrm>
          <a:prstGeom prst="rect">
            <a:avLst/>
          </a:prstGeom>
          <a:solidFill>
            <a:schemeClr val="bg2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>
            <a:off x="7416557" y="1786890"/>
            <a:ext cx="469051" cy="206447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dfs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6281636" y="2124218"/>
            <a:ext cx="1178493" cy="334637"/>
          </a:xfrm>
          <a:prstGeom prst="roundRect">
            <a:avLst/>
          </a:prstGeom>
          <a:solidFill>
            <a:srgbClr val="C0000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確認送出</a:t>
            </a:r>
          </a:p>
        </p:txBody>
      </p:sp>
    </p:spTree>
    <p:extLst>
      <p:ext uri="{BB962C8B-B14F-4D97-AF65-F5344CB8AC3E}">
        <p14:creationId xmlns:p14="http://schemas.microsoft.com/office/powerpoint/2010/main" val="248779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1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853967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BANNER</a:t>
            </a:r>
          </a:p>
        </p:txBody>
      </p:sp>
      <p:sp>
        <p:nvSpPr>
          <p:cNvPr id="7" name="矩形 6"/>
          <p:cNvSpPr/>
          <p:nvPr/>
        </p:nvSpPr>
        <p:spPr>
          <a:xfrm>
            <a:off x="1872021" y="2389558"/>
            <a:ext cx="2772308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619660" y="2514738"/>
            <a:ext cx="130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最新消息</a:t>
            </a:r>
            <a:r>
              <a:rPr lang="en-US" altLang="zh-TW" sz="1400" dirty="0" smtClean="0"/>
              <a:t>News</a:t>
            </a:r>
            <a:endParaRPr lang="zh-TW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2499118" y="2965622"/>
            <a:ext cx="1567812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99118" y="4014022"/>
            <a:ext cx="1567812" cy="823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99118" y="4981846"/>
            <a:ext cx="1567812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452131" y="3421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首頁</a:t>
            </a:r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6122909" y="1650642"/>
            <a:ext cx="1567812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122909" y="2689058"/>
            <a:ext cx="1567812" cy="823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122909" y="3705846"/>
            <a:ext cx="1567812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9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0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853967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2021" y="2389558"/>
            <a:ext cx="2772308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113956" y="2506195"/>
            <a:ext cx="58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News</a:t>
            </a:r>
            <a:endParaRPr lang="zh-TW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2194720" y="2877582"/>
            <a:ext cx="2107638" cy="6352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我是圖片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99660" y="3139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新消息列表</a:t>
            </a:r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>
            <a:off x="2185964" y="2792161"/>
            <a:ext cx="2098004" cy="0"/>
          </a:xfrm>
          <a:prstGeom prst="line">
            <a:avLst/>
          </a:prstGeom>
          <a:ln w="15875">
            <a:solidFill>
              <a:schemeClr val="tx1">
                <a:alpha val="8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208580" y="3612965"/>
            <a:ext cx="518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2017</a:t>
            </a:r>
          </a:p>
          <a:p>
            <a:r>
              <a:rPr lang="en-US" altLang="zh-TW" sz="1100" dirty="0" smtClean="0"/>
              <a:t>Mar</a:t>
            </a:r>
            <a:r>
              <a:rPr lang="zh-TW" altLang="en-US" sz="1100" dirty="0" smtClean="0"/>
              <a:t>   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530898" y="36816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30</a:t>
            </a:r>
            <a:endParaRPr lang="zh-TW" altLang="en-US" sz="2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223790" y="403148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我是標題</a:t>
            </a:r>
            <a:r>
              <a:rPr lang="en-US" altLang="zh-TW" sz="1100" dirty="0" smtClean="0"/>
              <a:t>~</a:t>
            </a:r>
            <a:r>
              <a:rPr lang="zh-TW" altLang="en-US" sz="1100" dirty="0" smtClean="0"/>
              <a:t>列</a:t>
            </a:r>
            <a:endParaRPr lang="zh-TW" altLang="en-US" sz="11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223276" y="4218177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內文烈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~~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我大概變成兩行的時候</a:t>
            </a:r>
            <a:endParaRPr lang="en-US" altLang="zh-TW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2">
                    <a:lumMod val="50000"/>
                  </a:schemeClr>
                </a:solidFill>
              </a:rPr>
              <a:t>字體的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顯示就在這消失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  <a:endParaRPr lang="zh-TW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4" name="直線接點 43"/>
          <p:cNvCxnSpPr/>
          <p:nvPr/>
        </p:nvCxnSpPr>
        <p:spPr>
          <a:xfrm>
            <a:off x="2199537" y="4638266"/>
            <a:ext cx="2098004" cy="0"/>
          </a:xfrm>
          <a:prstGeom prst="line">
            <a:avLst/>
          </a:prstGeom>
          <a:ln w="15875">
            <a:solidFill>
              <a:schemeClr val="tx1">
                <a:alpha val="8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223276" y="4769730"/>
            <a:ext cx="2107638" cy="6352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我是圖片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237136" y="5505113"/>
            <a:ext cx="518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2017</a:t>
            </a:r>
          </a:p>
          <a:p>
            <a:r>
              <a:rPr lang="en-US" altLang="zh-TW" sz="1100" dirty="0" smtClean="0"/>
              <a:t>Mar</a:t>
            </a:r>
            <a:r>
              <a:rPr lang="zh-TW" altLang="en-US" sz="1100" dirty="0" smtClean="0"/>
              <a:t>   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559454" y="557378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30</a:t>
            </a:r>
            <a:endParaRPr lang="zh-TW" altLang="en-US" sz="2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252346" y="592363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我是標題</a:t>
            </a:r>
            <a:r>
              <a:rPr lang="en-US" altLang="zh-TW" sz="1100" dirty="0" smtClean="0"/>
              <a:t>~</a:t>
            </a:r>
            <a:r>
              <a:rPr lang="zh-TW" altLang="en-US" sz="1100" dirty="0" smtClean="0"/>
              <a:t>列</a:t>
            </a:r>
            <a:endParaRPr lang="zh-TW" altLang="en-US" sz="11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251832" y="6110325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內文烈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~~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我大概變成兩行的時候</a:t>
            </a:r>
            <a:endParaRPr lang="en-US" altLang="zh-TW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2">
                    <a:lumMod val="50000"/>
                  </a:schemeClr>
                </a:solidFill>
              </a:rPr>
              <a:t>字體的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顯示就在這消失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  <a:endParaRPr lang="zh-TW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56185" y="1535591"/>
            <a:ext cx="2107638" cy="426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我是圖片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870045" y="2037412"/>
            <a:ext cx="518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2017</a:t>
            </a:r>
          </a:p>
          <a:p>
            <a:r>
              <a:rPr lang="en-US" altLang="zh-TW" sz="1100" dirty="0" smtClean="0"/>
              <a:t>Mar</a:t>
            </a:r>
            <a:r>
              <a:rPr lang="zh-TW" altLang="en-US" sz="1100" dirty="0" smtClean="0"/>
              <a:t>   </a:t>
            </a:r>
            <a:endParaRPr lang="zh-TW" altLang="en-US" sz="11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192363" y="21060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30</a:t>
            </a:r>
            <a:endParaRPr lang="zh-TW" altLang="en-US" sz="2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885255" y="245593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我是標題</a:t>
            </a:r>
            <a:r>
              <a:rPr lang="en-US" altLang="zh-TW" sz="1100" dirty="0" smtClean="0"/>
              <a:t>~</a:t>
            </a:r>
            <a:r>
              <a:rPr lang="zh-TW" altLang="en-US" sz="1100" dirty="0" smtClean="0"/>
              <a:t>列</a:t>
            </a:r>
            <a:endParaRPr lang="zh-TW" altLang="en-US" sz="11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884741" y="2642624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內文烈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~~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我大概變成兩行的時候</a:t>
            </a:r>
            <a:endParaRPr lang="en-US" altLang="zh-TW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2">
                    <a:lumMod val="50000"/>
                  </a:schemeClr>
                </a:solidFill>
              </a:rPr>
              <a:t>字體的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顯示就在這消失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  <a:endParaRPr lang="zh-TW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16463" y="3429000"/>
            <a:ext cx="1567812" cy="864096"/>
          </a:xfrm>
          <a:prstGeom prst="rect">
            <a:avLst/>
          </a:prstGeom>
          <a:solidFill>
            <a:srgbClr val="C00000">
              <a:alpha val="8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16463" y="3765435"/>
            <a:ext cx="1567812" cy="527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6165108" y="384708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1400" b="1" dirty="0" smtClean="0"/>
              <a:t>文章消息</a:t>
            </a:r>
            <a:endParaRPr lang="en-US" altLang="zh-TW" sz="1400" b="1" dirty="0" smtClean="0"/>
          </a:p>
        </p:txBody>
      </p:sp>
      <p:sp>
        <p:nvSpPr>
          <p:cNvPr id="59" name="文字方塊 58"/>
          <p:cNvSpPr txBox="1"/>
          <p:nvPr/>
        </p:nvSpPr>
        <p:spPr>
          <a:xfrm>
            <a:off x="6428037" y="34576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</a:rPr>
              <a:t>最新消息</a:t>
            </a:r>
            <a:endParaRPr lang="en-US" altLang="zh-TW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5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1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66927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2021" y="2177637"/>
            <a:ext cx="2772308" cy="3497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877729" y="2224487"/>
            <a:ext cx="75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News</a:t>
            </a:r>
            <a:endParaRPr lang="zh-TW" altLang="en-US" sz="2000" dirty="0"/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66713" y="4233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新消息內頁</a:t>
            </a:r>
            <a:endParaRPr lang="en-US" altLang="zh-TW" dirty="0" smtClean="0"/>
          </a:p>
        </p:txBody>
      </p:sp>
      <p:sp>
        <p:nvSpPr>
          <p:cNvPr id="66" name="矩形 65"/>
          <p:cNvSpPr/>
          <p:nvPr/>
        </p:nvSpPr>
        <p:spPr>
          <a:xfrm>
            <a:off x="2218060" y="2654860"/>
            <a:ext cx="2122081" cy="13235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我是圖片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218060" y="4124688"/>
            <a:ext cx="20313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100" b="1" dirty="0" smtClean="0"/>
              <a:t>活動新消息</a:t>
            </a:r>
            <a:r>
              <a:rPr lang="en-US" altLang="zh-TW" sz="1100" b="1" dirty="0" smtClean="0"/>
              <a:t>!!!~</a:t>
            </a: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傳統</a:t>
            </a:r>
            <a:r>
              <a:rPr lang="zh-TW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</a:t>
            </a: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法，天然曝曬</a:t>
            </a:r>
            <a:endParaRPr lang="en-US" altLang="zh-TW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用途：醃製、沐浴、去角質等等功效</a:t>
            </a:r>
            <a:endParaRPr lang="en-US" altLang="zh-TW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傳統工法，天然曝曬</a:t>
            </a:r>
            <a:endParaRPr lang="en-US" altLang="zh-TW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用途：醃製、沐浴、去角質等等功效</a:t>
            </a: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傳統工法，天然曝曬</a:t>
            </a:r>
            <a:endParaRPr lang="en-US" altLang="zh-TW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用途：醃製、沐浴、去角質等等功效</a:t>
            </a:r>
          </a:p>
          <a:p>
            <a:pPr>
              <a:lnSpc>
                <a:spcPct val="150000"/>
              </a:lnSpc>
            </a:pPr>
            <a:endParaRPr lang="zh-TW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1" name="矩形 90"/>
          <p:cNvSpPr/>
          <p:nvPr/>
        </p:nvSpPr>
        <p:spPr>
          <a:xfrm>
            <a:off x="6137230" y="2876542"/>
            <a:ext cx="1567812" cy="864096"/>
          </a:xfrm>
          <a:prstGeom prst="rect">
            <a:avLst/>
          </a:prstGeom>
          <a:solidFill>
            <a:srgbClr val="C00000">
              <a:alpha val="8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圓角矩形 9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97" name="矩形 9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8" name="矩形 97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37230" y="3212977"/>
            <a:ext cx="1567812" cy="527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6369190" y="28765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最新消息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185875" y="329463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1400" b="1" dirty="0" smtClean="0"/>
              <a:t>文章消息</a:t>
            </a:r>
            <a:endParaRPr lang="en-US" altLang="zh-TW" sz="1400" b="1" dirty="0" smtClean="0"/>
          </a:p>
        </p:txBody>
      </p:sp>
      <p:sp>
        <p:nvSpPr>
          <p:cNvPr id="106" name="文字方塊 105"/>
          <p:cNvSpPr txBox="1"/>
          <p:nvPr/>
        </p:nvSpPr>
        <p:spPr>
          <a:xfrm>
            <a:off x="5924887" y="1533410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用途：醃製、沐浴、去角質等等功效</a:t>
            </a: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傳統工法，天然曝曬</a:t>
            </a:r>
            <a:endParaRPr lang="en-US" altLang="zh-TW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用途：醃製、沐浴、去角質等等功效</a:t>
            </a:r>
            <a:r>
              <a:rPr lang="zh-TW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TW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TW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0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853967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2021" y="2389558"/>
            <a:ext cx="2772308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732903" y="25250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公司簡介</a:t>
            </a:r>
            <a:endParaRPr lang="zh-TW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99660" y="3139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關於我們</a:t>
            </a:r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751360" y="42529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產品認證</a:t>
            </a:r>
            <a:endParaRPr lang="zh-TW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263678" y="4648933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內文烈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~~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我大概變成兩行的時候</a:t>
            </a:r>
            <a:endParaRPr lang="en-US" altLang="zh-TW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2">
                    <a:lumMod val="50000"/>
                  </a:schemeClr>
                </a:solidFill>
              </a:rPr>
              <a:t>字體的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顯示就在這消失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  <a:endParaRPr lang="zh-TW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5344" y="1535591"/>
            <a:ext cx="1790049" cy="2969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認證圖片</a:t>
            </a:r>
            <a:r>
              <a:rPr lang="en-US" altLang="zh-TW" b="1" dirty="0" smtClean="0">
                <a:solidFill>
                  <a:schemeClr val="tx1"/>
                </a:solidFill>
              </a:rPr>
              <a:t>3</a:t>
            </a:r>
            <a:r>
              <a:rPr lang="zh-TW" altLang="en-US" b="1" dirty="0" smtClean="0">
                <a:solidFill>
                  <a:schemeClr val="tx1"/>
                </a:solidFill>
              </a:rPr>
              <a:t>張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763143" y="343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公司理念</a:t>
            </a:r>
            <a:endParaRPr lang="zh-TW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244202" y="278055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428037" y="34576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</a:rPr>
              <a:t>最新消息</a:t>
            </a:r>
            <a:endParaRPr lang="en-US" altLang="zh-TW" sz="1400" b="1" dirty="0" smtClean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244202" y="2893356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內文烈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~~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我大概變成兩行的時候</a:t>
            </a:r>
            <a:endParaRPr lang="en-US" altLang="zh-TW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2">
                    <a:lumMod val="50000"/>
                  </a:schemeClr>
                </a:solidFill>
              </a:rPr>
              <a:t>字體的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顯示就在這消失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  <a:endParaRPr lang="zh-TW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191079" y="3765435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內文烈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~~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我大概變成兩行的時候</a:t>
            </a:r>
            <a:endParaRPr lang="en-US" altLang="zh-TW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TW" altLang="en-US" sz="1050" dirty="0">
                <a:solidFill>
                  <a:schemeClr val="bg2">
                    <a:lumMod val="50000"/>
                  </a:schemeClr>
                </a:solidFill>
              </a:rPr>
              <a:t>字體的</a:t>
            </a:r>
            <a:r>
              <a:rPr lang="zh-TW" altLang="en-US" sz="1050" dirty="0" smtClean="0">
                <a:solidFill>
                  <a:schemeClr val="bg2">
                    <a:lumMod val="50000"/>
                  </a:schemeClr>
                </a:solidFill>
              </a:rPr>
              <a:t>顯示就在這消失</a:t>
            </a:r>
            <a:r>
              <a:rPr lang="en-US" altLang="zh-TW" sz="105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  <a:endParaRPr lang="zh-TW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22546" y="5193597"/>
            <a:ext cx="2038330" cy="508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認證圖片</a:t>
            </a:r>
            <a:r>
              <a:rPr lang="en-US" altLang="zh-TW" b="1" dirty="0" smtClean="0">
                <a:solidFill>
                  <a:schemeClr val="tx1"/>
                </a:solidFill>
              </a:rPr>
              <a:t>3</a:t>
            </a:r>
            <a:r>
              <a:rPr lang="zh-TW" altLang="en-US" b="1" dirty="0" smtClean="0">
                <a:solidFill>
                  <a:schemeClr val="tx1"/>
                </a:solidFill>
              </a:rPr>
              <a:t>張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984418" y="2041451"/>
            <a:ext cx="1790049" cy="12674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認證圖片</a:t>
            </a:r>
            <a:r>
              <a:rPr lang="en-US" altLang="zh-TW" b="1" dirty="0" smtClean="0">
                <a:solidFill>
                  <a:schemeClr val="tx1"/>
                </a:solidFill>
              </a:rPr>
              <a:t>3</a:t>
            </a:r>
            <a:r>
              <a:rPr lang="zh-TW" altLang="en-US" b="1" dirty="0" smtClean="0">
                <a:solidFill>
                  <a:schemeClr val="tx1"/>
                </a:solidFill>
              </a:rPr>
              <a:t>張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86537" y="3512544"/>
            <a:ext cx="1790049" cy="13441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認證圖片</a:t>
            </a:r>
            <a:r>
              <a:rPr lang="en-US" altLang="zh-TW" b="1" dirty="0" smtClean="0">
                <a:solidFill>
                  <a:schemeClr val="tx1"/>
                </a:solidFill>
              </a:rPr>
              <a:t>3</a:t>
            </a:r>
            <a:r>
              <a:rPr lang="zh-TW" altLang="en-US" b="1" dirty="0" smtClean="0">
                <a:solidFill>
                  <a:schemeClr val="tx1"/>
                </a:solidFill>
              </a:rPr>
              <a:t>張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1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1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66927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2021" y="2177637"/>
            <a:ext cx="2772308" cy="3497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668285" y="2216658"/>
            <a:ext cx="11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Products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24609" y="2671659"/>
            <a:ext cx="1516830" cy="683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74269" y="3831091"/>
            <a:ext cx="1567812" cy="678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99118" y="5085184"/>
            <a:ext cx="1567812" cy="589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66713" y="3421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產品介紹</a:t>
            </a:r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6137230" y="2876542"/>
            <a:ext cx="1567812" cy="864096"/>
          </a:xfrm>
          <a:prstGeom prst="rect">
            <a:avLst/>
          </a:prstGeom>
          <a:solidFill>
            <a:srgbClr val="C00000">
              <a:alpha val="8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29987" y="2395816"/>
            <a:ext cx="256509" cy="2209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137230" y="3212976"/>
            <a:ext cx="1567812" cy="1441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074336" y="1535591"/>
            <a:ext cx="156781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971776" y="2395816"/>
            <a:ext cx="256509" cy="220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&gt;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73478" y="2389471"/>
            <a:ext cx="256509" cy="220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40519" y="3389722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100" b="1" dirty="0"/>
              <a:t>粗</a:t>
            </a:r>
            <a:r>
              <a:rPr lang="zh-TW" altLang="en-US" sz="1100" b="1" dirty="0" smtClean="0"/>
              <a:t>鹽</a:t>
            </a:r>
            <a:endParaRPr lang="en-US" altLang="zh-TW" sz="1100" b="1" dirty="0" smtClean="0"/>
          </a:p>
          <a:p>
            <a:r>
              <a:rPr lang="en-US" altLang="zh-TW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詳細入內</a:t>
            </a:r>
            <a:r>
              <a:rPr lang="en-US" altLang="zh-TW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】</a:t>
            </a:r>
            <a:endParaRPr lang="zh-TW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840518" y="458173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100" b="1" dirty="0" smtClean="0"/>
              <a:t>細鹽</a:t>
            </a:r>
            <a:endParaRPr lang="en-US" altLang="zh-TW" sz="1100" b="1" dirty="0" smtClean="0"/>
          </a:p>
          <a:p>
            <a:r>
              <a:rPr lang="en-US" altLang="zh-TW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詳細入內</a:t>
            </a:r>
            <a:r>
              <a:rPr lang="en-US" altLang="zh-TW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】</a:t>
            </a:r>
            <a:endParaRPr lang="zh-TW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69190" y="28765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產品介紹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185875" y="3294630"/>
            <a:ext cx="15568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 smtClean="0"/>
              <a:t>天日曬鹽</a:t>
            </a:r>
            <a:endParaRPr lang="en-US" altLang="zh-TW" sz="2000" dirty="0" smtClean="0"/>
          </a:p>
          <a:p>
            <a:r>
              <a:rPr lang="zh-TW" altLang="en-US" sz="2000" dirty="0" smtClean="0"/>
              <a:t>  －鹽巴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zh-TW" altLang="en-US" sz="2000" dirty="0" smtClean="0"/>
              <a:t>  －鹽巴</a:t>
            </a:r>
            <a:r>
              <a:rPr lang="en-US" altLang="zh-TW" sz="2000" dirty="0"/>
              <a:t>2</a:t>
            </a:r>
            <a:endParaRPr lang="en-US" altLang="zh-TW" sz="2000" dirty="0" smtClean="0"/>
          </a:p>
          <a:p>
            <a:r>
              <a:rPr lang="zh-TW" altLang="en-US" sz="2000" dirty="0" smtClean="0"/>
              <a:t>  －鹽巴</a:t>
            </a:r>
            <a:r>
              <a:rPr lang="en-US" altLang="zh-TW" sz="2000" dirty="0"/>
              <a:t>3</a:t>
            </a:r>
          </a:p>
          <a:p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060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1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66927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2021" y="2177637"/>
            <a:ext cx="2772308" cy="3497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668285" y="2216658"/>
            <a:ext cx="11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Products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218060" y="2610423"/>
            <a:ext cx="2122081" cy="13235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我是圖片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66713" y="3421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產品內頁</a:t>
            </a:r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082346" y="410870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b="1" dirty="0" smtClean="0"/>
              <a:t>  粗鹽</a:t>
            </a:r>
            <a:endParaRPr lang="en-US" altLang="zh-TW" sz="1100" b="1" dirty="0" smtClean="0"/>
          </a:p>
          <a:p>
            <a:r>
              <a:rPr lang="en-US" altLang="zh-TW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純天然，無添加</a:t>
            </a:r>
            <a:r>
              <a:rPr lang="en-US" altLang="zh-TW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】</a:t>
            </a:r>
            <a:endParaRPr lang="zh-TW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123728" y="4508810"/>
            <a:ext cx="11079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選購請與我們聯繫</a:t>
            </a:r>
            <a:endParaRPr lang="en-US" altLang="zh-TW" sz="9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TW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１</a:t>
            </a:r>
            <a:r>
              <a:rPr lang="en-US" altLang="zh-TW" sz="900" b="1" dirty="0" smtClean="0">
                <a:solidFill>
                  <a:schemeClr val="accent6">
                    <a:lumMod val="75000"/>
                  </a:schemeClr>
                </a:solidFill>
              </a:rPr>
              <a:t>Kg </a:t>
            </a:r>
            <a:r>
              <a:rPr lang="zh-TW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TW" sz="900" b="1" dirty="0" smtClean="0">
                <a:solidFill>
                  <a:schemeClr val="accent6">
                    <a:lumMod val="75000"/>
                  </a:schemeClr>
                </a:solidFill>
              </a:rPr>
              <a:t>NT.70</a:t>
            </a:r>
          </a:p>
          <a:p>
            <a:r>
              <a:rPr lang="zh-TW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２１</a:t>
            </a:r>
            <a:r>
              <a:rPr lang="en-US" altLang="zh-TW" sz="900" b="1" dirty="0" smtClean="0">
                <a:solidFill>
                  <a:schemeClr val="accent6">
                    <a:lumMod val="75000"/>
                  </a:schemeClr>
                </a:solidFill>
              </a:rPr>
              <a:t>Kg </a:t>
            </a:r>
            <a:r>
              <a:rPr lang="zh-TW" altLang="en-US" sz="900" b="1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TW" sz="900" b="1" dirty="0" smtClean="0">
                <a:solidFill>
                  <a:schemeClr val="accent6">
                    <a:lumMod val="75000"/>
                  </a:schemeClr>
                </a:solidFill>
              </a:rPr>
              <a:t>NT.120</a:t>
            </a:r>
          </a:p>
          <a:p>
            <a:endParaRPr lang="en-US" altLang="zh-TW" sz="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69190" y="28765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產品介紹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2194722" y="5013176"/>
            <a:ext cx="1785398" cy="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196074" y="5093585"/>
            <a:ext cx="18838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聯絡方式 </a:t>
            </a:r>
            <a:r>
              <a:rPr lang="en-US" altLang="zh-TW" sz="1000" b="1" dirty="0" smtClean="0">
                <a:solidFill>
                  <a:schemeClr val="bg1">
                    <a:lumMod val="50000"/>
                  </a:schemeClr>
                </a:solidFill>
              </a:rPr>
              <a:t>09706546</a:t>
            </a:r>
          </a:p>
          <a:p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可付款方式</a:t>
            </a:r>
            <a:endParaRPr lang="en-US" altLang="zh-TW" sz="1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ATM/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超商取貨</a:t>
            </a:r>
            <a:r>
              <a:rPr lang="en-US" altLang="zh-TW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宅配</a:t>
            </a:r>
            <a:r>
              <a:rPr lang="en-US" altLang="zh-TW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線上刷卡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958444" y="1516722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可付款方式</a:t>
            </a:r>
            <a:endParaRPr lang="en-US" altLang="zh-TW" sz="1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ATM/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超商取貨</a:t>
            </a:r>
            <a:r>
              <a:rPr lang="en-US" altLang="zh-TW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宅配</a:t>
            </a:r>
            <a:r>
              <a:rPr lang="en-US" altLang="zh-TW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線上刷卡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6924675" y="2339760"/>
            <a:ext cx="1078458" cy="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981291" y="2132856"/>
            <a:ext cx="939845" cy="0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981291" y="2136295"/>
            <a:ext cx="3539" cy="203465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6921136" y="2136295"/>
            <a:ext cx="3539" cy="203465"/>
          </a:xfrm>
          <a:prstGeom prst="line">
            <a:avLst/>
          </a:prstGeom>
          <a:ln w="15875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012160" y="217694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b="1" dirty="0" smtClean="0">
                <a:solidFill>
                  <a:schemeClr val="accent2">
                    <a:lumMod val="75000"/>
                  </a:schemeClr>
                </a:solidFill>
              </a:rPr>
              <a:t>商品詳細資訊</a:t>
            </a:r>
            <a:endParaRPr lang="zh-TW" alt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60095" y="2602654"/>
            <a:ext cx="2122081" cy="13235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我是圖片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815988" y="4081625"/>
            <a:ext cx="2031325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100" b="1" dirty="0" smtClean="0"/>
              <a:t>粗鹽</a:t>
            </a:r>
            <a:endParaRPr lang="en-US" altLang="zh-TW" sz="1100" b="1" dirty="0" smtClean="0"/>
          </a:p>
          <a:p>
            <a:pPr>
              <a:lnSpc>
                <a:spcPct val="150000"/>
              </a:lnSpc>
            </a:pPr>
            <a:r>
              <a:rPr lang="zh-TW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傳統工</a:t>
            </a: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法，天然曝曬</a:t>
            </a:r>
            <a:endParaRPr lang="en-US" altLang="zh-TW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用途：醃製、沐浴、去角質等等功效</a:t>
            </a:r>
            <a:endParaRPr lang="zh-TW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4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1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66927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2021" y="2177637"/>
            <a:ext cx="2772308" cy="3497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668285" y="2216658"/>
            <a:ext cx="1103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Products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524609" y="2671659"/>
            <a:ext cx="1516830" cy="683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我是圖片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74269" y="3831091"/>
            <a:ext cx="1567812" cy="678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99118" y="5085184"/>
            <a:ext cx="1567812" cy="589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66713" y="34216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製作</a:t>
            </a:r>
            <a:r>
              <a:rPr lang="zh-TW" altLang="en-US" sz="2400" dirty="0" smtClean="0"/>
              <a:t>過程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6137230" y="2876542"/>
            <a:ext cx="1567812" cy="864096"/>
          </a:xfrm>
          <a:prstGeom prst="rect">
            <a:avLst/>
          </a:prstGeom>
          <a:solidFill>
            <a:srgbClr val="C00000">
              <a:alpha val="8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37230" y="3212977"/>
            <a:ext cx="1567812" cy="713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074336" y="1535591"/>
            <a:ext cx="1567812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2471922" y="3410169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rgbClr val="0070C0"/>
                </a:solidFill>
              </a:rPr>
              <a:t>STEP1</a:t>
            </a:r>
            <a:r>
              <a:rPr lang="zh-TW" altLang="en-US" sz="1050" b="1" dirty="0" smtClean="0">
                <a:solidFill>
                  <a:srgbClr val="0070C0"/>
                </a:solidFill>
              </a:rPr>
              <a:t> 某某工法</a:t>
            </a:r>
            <a:endParaRPr lang="zh-TW" altLang="en-US" sz="1050" b="1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69190" y="28765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製作過程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185875" y="329463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 smtClean="0"/>
              <a:t>曬鹽過程</a:t>
            </a:r>
            <a:endParaRPr lang="en-US" altLang="zh-TW" sz="2000" dirty="0" smtClean="0"/>
          </a:p>
        </p:txBody>
      </p:sp>
      <p:sp>
        <p:nvSpPr>
          <p:cNvPr id="42" name="文字方塊 41"/>
          <p:cNvSpPr txBox="1"/>
          <p:nvPr/>
        </p:nvSpPr>
        <p:spPr>
          <a:xfrm>
            <a:off x="2483768" y="4654899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rgbClr val="0070C0"/>
                </a:solidFill>
              </a:rPr>
              <a:t>STEP2</a:t>
            </a:r>
            <a:r>
              <a:rPr lang="zh-TW" altLang="en-US" sz="1050" b="1" dirty="0" smtClean="0">
                <a:solidFill>
                  <a:srgbClr val="0070C0"/>
                </a:solidFill>
              </a:rPr>
              <a:t> 某某工法</a:t>
            </a:r>
            <a:endParaRPr lang="zh-TW" altLang="en-US" sz="1050" b="1" dirty="0">
              <a:solidFill>
                <a:srgbClr val="0070C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055749" y="2050679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rgbClr val="0070C0"/>
                </a:solidFill>
              </a:rPr>
              <a:t>STEP3</a:t>
            </a:r>
            <a:r>
              <a:rPr lang="zh-TW" altLang="en-US" sz="1050" b="1" dirty="0" smtClean="0">
                <a:solidFill>
                  <a:srgbClr val="0070C0"/>
                </a:solidFill>
              </a:rPr>
              <a:t> 某某工法</a:t>
            </a:r>
            <a:endParaRPr lang="zh-TW" altLang="en-US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9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波浪 21"/>
          <p:cNvSpPr/>
          <p:nvPr/>
        </p:nvSpPr>
        <p:spPr>
          <a:xfrm>
            <a:off x="199661" y="171258"/>
            <a:ext cx="1305157" cy="873488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55168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0686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303619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870686" y="1535591"/>
            <a:ext cx="2772308" cy="66927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2021" y="2177637"/>
            <a:ext cx="2772308" cy="3497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文字方塊 7"/>
          <p:cNvSpPr txBox="1"/>
          <p:nvPr/>
        </p:nvSpPr>
        <p:spPr>
          <a:xfrm>
            <a:off x="2311630" y="22614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知名店家指定使用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356026" y="2671659"/>
            <a:ext cx="1933216" cy="865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我是圖片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058818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936299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936298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936297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68285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20" name="矩形 19"/>
          <p:cNvSpPr/>
          <p:nvPr/>
        </p:nvSpPr>
        <p:spPr>
          <a:xfrm>
            <a:off x="1870686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文字方塊 20"/>
          <p:cNvSpPr txBox="1"/>
          <p:nvPr/>
        </p:nvSpPr>
        <p:spPr>
          <a:xfrm>
            <a:off x="166713" y="3421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名店嚴選</a:t>
            </a:r>
            <a:endParaRPr lang="en-US" altLang="zh-TW" sz="2400" dirty="0" smtClean="0"/>
          </a:p>
        </p:txBody>
      </p:sp>
      <p:sp>
        <p:nvSpPr>
          <p:cNvPr id="23" name="圓角矩形 22"/>
          <p:cNvSpPr/>
          <p:nvPr/>
        </p:nvSpPr>
        <p:spPr>
          <a:xfrm>
            <a:off x="5176436" y="692811"/>
            <a:ext cx="3447866" cy="5688632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491954" y="995531"/>
            <a:ext cx="2772308" cy="54006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924887" y="1088855"/>
            <a:ext cx="396044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93289" y="1535591"/>
            <a:ext cx="2772308" cy="4166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2" name="橢圓 31"/>
          <p:cNvSpPr/>
          <p:nvPr/>
        </p:nvSpPr>
        <p:spPr>
          <a:xfrm>
            <a:off x="6680086" y="5877387"/>
            <a:ext cx="396044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5557567" y="1177024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5557566" y="1268875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5557565" y="1367172"/>
            <a:ext cx="2584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289553" y="11149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C000"/>
                </a:solidFill>
              </a:rPr>
              <a:t>冠標貿易有限公司</a:t>
            </a:r>
          </a:p>
        </p:txBody>
      </p:sp>
      <p:sp>
        <p:nvSpPr>
          <p:cNvPr id="37" name="矩形 36"/>
          <p:cNvSpPr/>
          <p:nvPr/>
        </p:nvSpPr>
        <p:spPr>
          <a:xfrm>
            <a:off x="5491954" y="995530"/>
            <a:ext cx="2772308" cy="4706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493288" y="4981846"/>
            <a:ext cx="2770973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</a:t>
            </a:r>
            <a:r>
              <a:rPr lang="en-US" altLang="zh-TW" dirty="0" smtClean="0">
                <a:solidFill>
                  <a:schemeClr val="tx1"/>
                </a:solidFill>
              </a:rPr>
              <a:t>footer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289340" y="3524209"/>
            <a:ext cx="1531188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50" b="1" dirty="0" smtClean="0"/>
              <a:t>晶應酒店</a:t>
            </a:r>
            <a:endParaRPr lang="en-US" altLang="zh-TW" sz="1050" b="1" dirty="0" smtClean="0"/>
          </a:p>
          <a:p>
            <a:pPr>
              <a:lnSpc>
                <a:spcPct val="150000"/>
              </a:lnSpc>
            </a:pP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【</a:t>
            </a: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五星飯店指定使用</a:t>
            </a: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基本介紹內文 </a:t>
            </a: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~</a:t>
            </a: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答答答</a:t>
            </a:r>
            <a:endParaRPr lang="zh-TW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69190" y="28765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</a:rPr>
              <a:t>製作程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70271" y="4362659"/>
            <a:ext cx="1933216" cy="865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我是圖片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356026" y="5292198"/>
            <a:ext cx="15311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50" b="1" dirty="0" smtClean="0"/>
              <a:t>晶應酒店</a:t>
            </a:r>
            <a:endParaRPr lang="en-US" altLang="zh-TW" sz="1050" b="1" dirty="0" smtClean="0"/>
          </a:p>
          <a:p>
            <a:pPr>
              <a:lnSpc>
                <a:spcPct val="150000"/>
              </a:lnSpc>
            </a:pP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【</a:t>
            </a: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五星飯店指定使用</a:t>
            </a: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】</a:t>
            </a:r>
          </a:p>
        </p:txBody>
      </p:sp>
      <p:sp>
        <p:nvSpPr>
          <p:cNvPr id="45" name="矩形 44"/>
          <p:cNvSpPr/>
          <p:nvPr/>
        </p:nvSpPr>
        <p:spPr>
          <a:xfrm>
            <a:off x="6007572" y="2254000"/>
            <a:ext cx="1933216" cy="865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我是圖片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940886" y="3106550"/>
            <a:ext cx="1531188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50" b="1" dirty="0" smtClean="0"/>
              <a:t>晶應酒店</a:t>
            </a:r>
            <a:endParaRPr lang="en-US" altLang="zh-TW" sz="1050" b="1" dirty="0" smtClean="0"/>
          </a:p>
          <a:p>
            <a:pPr>
              <a:lnSpc>
                <a:spcPct val="150000"/>
              </a:lnSpc>
            </a:pP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【</a:t>
            </a: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五星飯店指定使用</a:t>
            </a: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基本介紹內文 </a:t>
            </a: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~</a:t>
            </a: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答答答</a:t>
            </a:r>
            <a:endParaRPr lang="zh-TW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940886" y="1535591"/>
            <a:ext cx="15311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【</a:t>
            </a: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五星飯店指定使用</a:t>
            </a:r>
            <a:r>
              <a:rPr lang="en-US" altLang="zh-TW" sz="1050" b="1" dirty="0" smtClean="0">
                <a:solidFill>
                  <a:schemeClr val="bg2">
                    <a:lumMod val="50000"/>
                  </a:schemeClr>
                </a:solidFill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內文八八八八八搭</a:t>
            </a:r>
            <a:endParaRPr lang="en-US" altLang="zh-TW" sz="105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0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663</Words>
  <Application>Microsoft Office PowerPoint</Application>
  <PresentationFormat>如螢幕大小 (4:3)</PresentationFormat>
  <Paragraphs>177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</cp:revision>
  <dcterms:created xsi:type="dcterms:W3CDTF">2017-06-08T14:24:09Z</dcterms:created>
  <dcterms:modified xsi:type="dcterms:W3CDTF">2017-07-05T15:30:17Z</dcterms:modified>
</cp:coreProperties>
</file>