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4EFB-F852-49C4-99DB-9C6EE472B80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8711-83D9-4F3E-9688-C6945083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?path=/cxf/3.0.0-milestone2/apache-cxf-3.0.0-milestone2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ervicex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CS5200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Apache </a:t>
            </a:r>
            <a:r>
              <a:rPr lang="en-US" dirty="0" err="1" smtClean="0"/>
              <a:t>cfx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400" dirty="0" smtClean="0">
                <a:hlinkClick r:id="rId2"/>
              </a:rPr>
              <a:t>http://www.apache.org/dyn/closer.cgi?path=/cxf/3.0.0-milestone2/apache-cxf-3.0.0-milestone2.zip</a:t>
            </a:r>
            <a:endParaRPr lang="en-US" sz="1400" dirty="0" smtClean="0"/>
          </a:p>
          <a:p>
            <a:pPr>
              <a:buNone/>
            </a:pPr>
            <a:r>
              <a:rPr lang="en-US" dirty="0"/>
              <a:t>2. Download Eclipse IDE for Java EE Developers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://www.eclipse.org/downloads</a:t>
            </a:r>
            <a:r>
              <a:rPr lang="en-US" sz="1400" dirty="0" smtClean="0">
                <a:hlinkClick r:id="rId2"/>
              </a:rPr>
              <a:t>/</a:t>
            </a:r>
          </a:p>
          <a:p>
            <a:pPr>
              <a:buNone/>
            </a:pPr>
            <a:endParaRPr lang="en-US" sz="1400" dirty="0">
              <a:hlinkClick r:id="rId2"/>
            </a:endParaRPr>
          </a:p>
          <a:p>
            <a:pPr>
              <a:buNone/>
            </a:pPr>
            <a:r>
              <a:rPr lang="en-US" dirty="0"/>
              <a:t>3) Download  apache-tomcat</a:t>
            </a:r>
            <a:endParaRPr lang="en-US" dirty="0">
              <a:hlinkClick r:id="rId2"/>
            </a:endParaRP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hlinkClick r:id="rId2"/>
              </a:rPr>
              <a:t>http://tomcat.apache.org/download-70.cgi</a:t>
            </a:r>
            <a:endParaRPr lang="en-US" sz="1400" dirty="0">
              <a:hlinkClick r:id="rId2"/>
            </a:endParaRPr>
          </a:p>
          <a:p>
            <a:pPr>
              <a:buNone/>
            </a:pPr>
            <a:r>
              <a:rPr lang="en-US" dirty="0" smtClean="0"/>
              <a:t>(Optional, if you would like to use Glassfish server)</a:t>
            </a:r>
          </a:p>
          <a:p>
            <a:pPr>
              <a:buNone/>
            </a:pPr>
            <a:r>
              <a:rPr lang="en-US" dirty="0" smtClean="0"/>
              <a:t>-Downloa</a:t>
            </a:r>
            <a:r>
              <a:rPr lang="en-US" dirty="0" smtClean="0"/>
              <a:t>d java EE which </a:t>
            </a:r>
            <a:r>
              <a:rPr lang="en-US" smtClean="0"/>
              <a:t>contains glassfish4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/>
              <a:t>) configure Tomcat in </a:t>
            </a:r>
            <a:r>
              <a:rPr lang="en-US" dirty="0" smtClean="0"/>
              <a:t>Eclipse</a:t>
            </a:r>
          </a:p>
          <a:p>
            <a:pPr>
              <a:buNone/>
            </a:pPr>
            <a:r>
              <a:rPr lang="en-US" sz="1400" dirty="0" smtClean="0"/>
              <a:t>	(Window&gt;Preferences&gt;Server&gt;Runtime Environment)</a:t>
            </a:r>
            <a:endParaRPr lang="en-US" sz="1400" dirty="0">
              <a:hlinkClick r:id="rId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(java)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26670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667000"/>
            <a:ext cx="12192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Client.java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590800"/>
            <a:ext cx="685800" cy="76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981200"/>
            <a:ext cx="26670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505200" y="2667000"/>
            <a:ext cx="23622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(SOAP)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460" y="5943600"/>
            <a:ext cx="3932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SEI: Service End Point Interface</a:t>
            </a:r>
          </a:p>
          <a:p>
            <a:r>
              <a:rPr lang="en-US" dirty="0" smtClean="0"/>
              <a:t>XML: Extensible Markup Language</a:t>
            </a:r>
          </a:p>
          <a:p>
            <a:r>
              <a:rPr lang="en-US" dirty="0" smtClean="0"/>
              <a:t>SOAP: Service Oriented Access Protocol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2667000" y="4495800"/>
            <a:ext cx="3124200" cy="1600200"/>
          </a:xfrm>
          <a:prstGeom prst="wedgeEllipseCallout">
            <a:avLst>
              <a:gd name="adj1" fmla="val -43324"/>
              <a:gd name="adj2" fmla="val -132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Java object and variables into SOAP message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GeoIPService</a:t>
            </a:r>
            <a:r>
              <a:rPr lang="en-US" dirty="0" smtClean="0"/>
              <a:t>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www.webservicex.net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be able to execute </a:t>
            </a:r>
            <a:r>
              <a:rPr lang="en-US" dirty="0" err="1" smtClean="0"/>
              <a:t>wsimport</a:t>
            </a:r>
            <a:r>
              <a:rPr lang="en-US" dirty="0" smtClean="0"/>
              <a:t> command, Add “C</a:t>
            </a:r>
            <a:r>
              <a:rPr lang="en-US" dirty="0" smtClean="0"/>
              <a:t>:\Program </a:t>
            </a:r>
            <a:r>
              <a:rPr lang="en-US" dirty="0" smtClean="0"/>
              <a:t>Files\Java\jdk1.7.0_45\bin” to your User and System Path variables.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wsimport</a:t>
            </a:r>
            <a:r>
              <a:rPr lang="en-US" dirty="0" smtClean="0"/>
              <a:t> form java to generate SEI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6129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CXF is an open source services framework. </a:t>
            </a:r>
          </a:p>
          <a:p>
            <a:r>
              <a:rPr lang="en-US" dirty="0" smtClean="0"/>
              <a:t>CXF helps to build and develop services using frontend programming APIs, like JAX-WS and JAX-RS. </a:t>
            </a:r>
          </a:p>
          <a:p>
            <a:r>
              <a:rPr lang="en-US" dirty="0" smtClean="0"/>
              <a:t>These services can speak a variety of protocols such as SOAP, XML/HTTP, </a:t>
            </a:r>
            <a:r>
              <a:rPr lang="en-US" dirty="0" err="1" smtClean="0"/>
              <a:t>RESTful</a:t>
            </a:r>
            <a:r>
              <a:rPr lang="en-US" dirty="0" smtClean="0"/>
              <a:t> HTTP, or CORBA and work over a variety of transports such as HTTP, JMS or JBI.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Java EE – glassfish4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JAVA_HOME user variable with the path to your java JDK.</a:t>
            </a:r>
          </a:p>
          <a:p>
            <a:r>
              <a:rPr lang="en-US" dirty="0" smtClean="0"/>
              <a:t>Lunch </a:t>
            </a:r>
            <a:r>
              <a:rPr lang="en-US" dirty="0" smtClean="0"/>
              <a:t>localhost:4848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stop all the services that run on the same port, just use </a:t>
            </a:r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ano</a:t>
            </a:r>
            <a:r>
              <a:rPr lang="en-US" dirty="0" smtClean="0"/>
              <a:t> through command prompt then find which service runs on the 8080 port and stop 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.java files generated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1724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for </a:t>
            </a:r>
            <a:r>
              <a:rPr lang="en-US" dirty="0" err="1" smtClean="0"/>
              <a:t>GameRegistry</a:t>
            </a:r>
            <a:r>
              <a:rPr lang="en-US" dirty="0" smtClean="0"/>
              <a:t>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http://cs5200web.serv.usu.edu/Registrar.svc?wsdl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207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Services</vt:lpstr>
      <vt:lpstr>Setup</vt:lpstr>
      <vt:lpstr>Web Services (java)</vt:lpstr>
      <vt:lpstr>GeoIPService (Example)</vt:lpstr>
      <vt:lpstr>Use wsimport form java to generate SEI</vt:lpstr>
      <vt:lpstr>Apache CXF</vt:lpstr>
      <vt:lpstr>Install Java EE – glassfish4 </vt:lpstr>
      <vt:lpstr>The .java files generated</vt:lpstr>
      <vt:lpstr>WSDL for GameRegistry Service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Quentin Mayo</dc:creator>
  <cp:lastModifiedBy>Nawaf</cp:lastModifiedBy>
  <cp:revision>52</cp:revision>
  <dcterms:created xsi:type="dcterms:W3CDTF">2014-03-17T22:42:17Z</dcterms:created>
  <dcterms:modified xsi:type="dcterms:W3CDTF">2014-03-19T19:59:48Z</dcterms:modified>
</cp:coreProperties>
</file>