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CD47415-6323-47A7-8650-99D8091F3B62}" type="datetimeFigureOut">
              <a:rPr lang="en-US" smtClean="0"/>
              <a:t>9/24/2012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3450</a:t>
            </a:r>
          </a:p>
          <a:p>
            <a:r>
              <a:rPr lang="en-US" dirty="0"/>
              <a:t>Introduction to Software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5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smtClean="0"/>
              <a:t>Class </a:t>
            </a:r>
            <a:r>
              <a:rPr lang="en-US" dirty="0" smtClean="0"/>
              <a:t>Diagram?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diagrams help us visualize how to organize our code</a:t>
            </a:r>
          </a:p>
          <a:p>
            <a:r>
              <a:rPr lang="en-US" dirty="0" smtClean="0"/>
              <a:t>They model how the program will be designed in the end</a:t>
            </a:r>
          </a:p>
          <a:p>
            <a:pPr lvl="1"/>
            <a:r>
              <a:rPr lang="en-US" dirty="0" smtClean="0"/>
              <a:t>This helps us visualize flaws in our code… trust me</a:t>
            </a:r>
          </a:p>
          <a:p>
            <a:r>
              <a:rPr lang="en-US" dirty="0" smtClean="0"/>
              <a:t>These diagrams are a great time to sit back, and re-think your design</a:t>
            </a:r>
          </a:p>
          <a:p>
            <a:pPr lvl="1"/>
            <a:r>
              <a:rPr lang="en-US" dirty="0" smtClean="0"/>
              <a:t>You might find that your current plan is overly complicated</a:t>
            </a:r>
          </a:p>
          <a:p>
            <a:pPr lvl="1"/>
            <a:r>
              <a:rPr lang="en-US" dirty="0" smtClean="0"/>
              <a:t>You might find that your current plan is unable to be coded</a:t>
            </a:r>
          </a:p>
          <a:p>
            <a:r>
              <a:rPr lang="en-US" dirty="0" smtClean="0"/>
              <a:t>Class diagrams are somewhat difficult to get correct</a:t>
            </a:r>
          </a:p>
          <a:p>
            <a:pPr lvl="1"/>
            <a:r>
              <a:rPr lang="en-US" dirty="0" smtClean="0"/>
              <a:t>There are a bunch of arrows to remember</a:t>
            </a:r>
          </a:p>
          <a:p>
            <a:pPr lvl="2"/>
            <a:r>
              <a:rPr lang="en-US" dirty="0" smtClean="0"/>
              <a:t>This WILL be on a test, so practice now!</a:t>
            </a:r>
            <a:endParaRPr lang="en-US" dirty="0" smtClean="0"/>
          </a:p>
          <a:p>
            <a:r>
              <a:rPr lang="en-US" dirty="0" smtClean="0"/>
              <a:t>So, what’s in a Class Diagram?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5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how to represent a class</a:t>
            </a:r>
          </a:p>
          <a:p>
            <a:r>
              <a:rPr lang="en-US" dirty="0" smtClean="0"/>
              <a:t>Name of class goes in first section</a:t>
            </a:r>
          </a:p>
          <a:p>
            <a:r>
              <a:rPr lang="en-US" dirty="0" smtClean="0"/>
              <a:t>Members go in second section</a:t>
            </a:r>
          </a:p>
          <a:p>
            <a:r>
              <a:rPr lang="en-US" dirty="0" smtClean="0"/>
              <a:t>Methods go in third section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40" y="2514600"/>
            <a:ext cx="4110703" cy="2667000"/>
          </a:xfrm>
        </p:spPr>
      </p:pic>
    </p:spTree>
    <p:extLst>
      <p:ext uri="{BB962C8B-B14F-4D97-AF65-F5344CB8AC3E}">
        <p14:creationId xmlns:p14="http://schemas.microsoft.com/office/powerpoint/2010/main" val="329526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Members/Methods consist of 3 parts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First</a:t>
            </a:r>
          </a:p>
          <a:p>
            <a:pPr lvl="2"/>
            <a:r>
              <a:rPr lang="en-US" dirty="0" smtClean="0"/>
              <a:t>+ = public</a:t>
            </a:r>
          </a:p>
          <a:p>
            <a:pPr lvl="2"/>
            <a:r>
              <a:rPr lang="en-US" dirty="0" smtClean="0"/>
              <a:t>- = private</a:t>
            </a:r>
          </a:p>
          <a:p>
            <a:pPr lvl="2"/>
            <a:r>
              <a:rPr lang="en-US" dirty="0" smtClean="0"/>
              <a:t># = protected</a:t>
            </a:r>
          </a:p>
          <a:p>
            <a:pPr lvl="2"/>
            <a:r>
              <a:rPr lang="en-US" dirty="0" smtClean="0"/>
              <a:t>~ = package</a:t>
            </a:r>
          </a:p>
          <a:p>
            <a:pPr lvl="2"/>
            <a:r>
              <a:rPr lang="en-US" dirty="0" smtClean="0"/>
              <a:t>/ = derived</a:t>
            </a:r>
          </a:p>
          <a:p>
            <a:pPr lvl="2"/>
            <a:r>
              <a:rPr lang="en-US" u="sng" dirty="0"/>
              <a:t>u</a:t>
            </a:r>
            <a:r>
              <a:rPr lang="en-US" u="sng" dirty="0" smtClean="0"/>
              <a:t>nderline</a:t>
            </a:r>
            <a:r>
              <a:rPr lang="en-US" dirty="0" smtClean="0"/>
              <a:t> = static</a:t>
            </a:r>
          </a:p>
          <a:p>
            <a:pPr lvl="1"/>
            <a:r>
              <a:rPr lang="en-US" dirty="0" smtClean="0"/>
              <a:t>Second</a:t>
            </a:r>
          </a:p>
          <a:p>
            <a:pPr lvl="2"/>
            <a:r>
              <a:rPr lang="en-US" dirty="0" smtClean="0"/>
              <a:t>Name </a:t>
            </a:r>
            <a:r>
              <a:rPr lang="en-US" dirty="0"/>
              <a:t>of Member/Method</a:t>
            </a:r>
          </a:p>
          <a:p>
            <a:pPr lvl="1"/>
            <a:r>
              <a:rPr lang="en-US" dirty="0" smtClean="0"/>
              <a:t>Third</a:t>
            </a:r>
          </a:p>
          <a:p>
            <a:pPr lvl="2"/>
            <a:r>
              <a:rPr lang="en-US" dirty="0" smtClean="0"/>
              <a:t>Data/Return </a:t>
            </a:r>
            <a:r>
              <a:rPr lang="en-US" dirty="0"/>
              <a:t>type</a:t>
            </a:r>
          </a:p>
          <a:p>
            <a:endParaRPr lang="en-US" dirty="0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40" y="2514600"/>
            <a:ext cx="4110703" cy="2667000"/>
          </a:xfrm>
        </p:spPr>
      </p:pic>
    </p:spTree>
    <p:extLst>
      <p:ext uri="{BB962C8B-B14F-4D97-AF65-F5344CB8AC3E}">
        <p14:creationId xmlns:p14="http://schemas.microsoft.com/office/powerpoint/2010/main" val="199993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equivalent to a ‘has a’ relationship</a:t>
            </a:r>
          </a:p>
          <a:p>
            <a:r>
              <a:rPr lang="en-US" dirty="0" smtClean="0"/>
              <a:t>Diamond is next to class that ‘has’ other class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A bike ‘has a’ streamer</a:t>
            </a:r>
          </a:p>
          <a:p>
            <a:pPr lvl="1"/>
            <a:r>
              <a:rPr lang="en-US" dirty="0" smtClean="0"/>
              <a:t>A bike without a streamer is still a bike</a:t>
            </a:r>
          </a:p>
          <a:p>
            <a:r>
              <a:rPr lang="en-US" dirty="0" smtClean="0"/>
              <a:t>Here, diamond would be next to ‘bike’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68" y="1905000"/>
            <a:ext cx="3809999" cy="3809999"/>
          </a:xfrm>
        </p:spPr>
      </p:pic>
    </p:spTree>
    <p:extLst>
      <p:ext uri="{BB962C8B-B14F-4D97-AF65-F5344CB8AC3E}">
        <p14:creationId xmlns:p14="http://schemas.microsoft.com/office/powerpoint/2010/main" val="192637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equivalent to an ‘owns a’ relationship</a:t>
            </a:r>
          </a:p>
          <a:p>
            <a:r>
              <a:rPr lang="en-US" dirty="0" smtClean="0"/>
              <a:t>Diamond is next to class that owns other class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A bike ‘owns a’ chain</a:t>
            </a:r>
          </a:p>
          <a:p>
            <a:pPr lvl="1"/>
            <a:r>
              <a:rPr lang="en-US" dirty="0" smtClean="0"/>
              <a:t>A bike cannot exist without a chain</a:t>
            </a:r>
          </a:p>
          <a:p>
            <a:r>
              <a:rPr lang="en-US" dirty="0" smtClean="0"/>
              <a:t>Here, diamond would be next to ‘bike’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850232"/>
            <a:ext cx="3886200" cy="3886200"/>
          </a:xfrm>
        </p:spPr>
      </p:pic>
    </p:spTree>
    <p:extLst>
      <p:ext uri="{BB962C8B-B14F-4D97-AF65-F5344CB8AC3E}">
        <p14:creationId xmlns:p14="http://schemas.microsoft.com/office/powerpoint/2010/main" val="223281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This is equivalent to an ‘is a’ relationship</a:t>
            </a:r>
          </a:p>
          <a:p>
            <a:r>
              <a:rPr lang="en-US" dirty="0" smtClean="0"/>
              <a:t>Arrow points AT super class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A ‘Student’ is a ‘Person’</a:t>
            </a:r>
          </a:p>
          <a:p>
            <a:r>
              <a:rPr lang="en-US" dirty="0" smtClean="0"/>
              <a:t>Here, arrow would point at ‘Person’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850232"/>
            <a:ext cx="3712367" cy="3712367"/>
          </a:xfrm>
        </p:spPr>
      </p:pic>
    </p:spTree>
    <p:extLst>
      <p:ext uri="{BB962C8B-B14F-4D97-AF65-F5344CB8AC3E}">
        <p14:creationId xmlns:p14="http://schemas.microsoft.com/office/powerpoint/2010/main" val="345111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Class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59" y="1524000"/>
            <a:ext cx="7801881" cy="4953000"/>
          </a:xfrm>
        </p:spPr>
      </p:pic>
    </p:spTree>
    <p:extLst>
      <p:ext uri="{BB962C8B-B14F-4D97-AF65-F5344CB8AC3E}">
        <p14:creationId xmlns:p14="http://schemas.microsoft.com/office/powerpoint/2010/main" val="416034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didn’t add members/methods on my full class diagram. You need to.</a:t>
            </a:r>
          </a:p>
          <a:p>
            <a:r>
              <a:rPr lang="en-US" dirty="0" smtClean="0"/>
              <a:t>Don’t mix up the arrows. They’re difficult to remember, but there are BIG differences between them</a:t>
            </a:r>
          </a:p>
          <a:p>
            <a:r>
              <a:rPr lang="en-US" smtClean="0"/>
              <a:t>Try to model all of </a:t>
            </a:r>
            <a:r>
              <a:rPr lang="en-US" dirty="0" smtClean="0"/>
              <a:t>the classes that will be in </a:t>
            </a:r>
            <a:r>
              <a:rPr lang="en-US" smtClean="0"/>
              <a:t>your program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64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114</TotalTime>
  <Words>359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Class Diagrams</vt:lpstr>
      <vt:lpstr>What is a Class Diagram?</vt:lpstr>
      <vt:lpstr>Class</vt:lpstr>
      <vt:lpstr>Class</vt:lpstr>
      <vt:lpstr>Aggregation</vt:lpstr>
      <vt:lpstr>Composition</vt:lpstr>
      <vt:lpstr>Inheritance</vt:lpstr>
      <vt:lpstr>Full Class diagram</vt:lpstr>
      <vt:lpstr>Remember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Richie</dc:creator>
  <cp:lastModifiedBy>Richie</cp:lastModifiedBy>
  <cp:revision>36</cp:revision>
  <dcterms:created xsi:type="dcterms:W3CDTF">2012-08-23T00:50:38Z</dcterms:created>
  <dcterms:modified xsi:type="dcterms:W3CDTF">2012-09-25T03:22:59Z</dcterms:modified>
</cp:coreProperties>
</file>