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71" r:id="rId8"/>
    <p:sldId id="262" r:id="rId9"/>
    <p:sldId id="263" r:id="rId10"/>
    <p:sldId id="264" r:id="rId11"/>
    <p:sldId id="272" r:id="rId12"/>
    <p:sldId id="266" r:id="rId13"/>
    <p:sldId id="267" r:id="rId14"/>
    <p:sldId id="268" r:id="rId15"/>
    <p:sldId id="273" r:id="rId16"/>
    <p:sldId id="274" r:id="rId17"/>
    <p:sldId id="270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CD47415-6323-47A7-8650-99D8091F3B62}" type="datetimeFigureOut">
              <a:rPr lang="en-US" smtClean="0"/>
              <a:t>8/27/2013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3450</a:t>
            </a:r>
          </a:p>
          <a:p>
            <a:r>
              <a:rPr lang="en-US" dirty="0" smtClean="0"/>
              <a:t>Introduction to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5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be creating a website </a:t>
            </a:r>
            <a:r>
              <a:rPr lang="en-US" dirty="0" smtClean="0"/>
              <a:t>for the game Zombie Attack</a:t>
            </a:r>
            <a:endParaRPr lang="en-US" dirty="0" smtClean="0"/>
          </a:p>
          <a:p>
            <a:r>
              <a:rPr lang="en-US" dirty="0" smtClean="0"/>
              <a:t>Zombie Attack is an online game where you run away from and attack zombies. You </a:t>
            </a:r>
            <a:r>
              <a:rPr lang="en-US" dirty="0" smtClean="0"/>
              <a:t>have been contracted to create our new website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25198"/>
            <a:ext cx="3657600" cy="2012467"/>
          </a:xfrm>
        </p:spPr>
      </p:pic>
    </p:spTree>
    <p:extLst>
      <p:ext uri="{BB962C8B-B14F-4D97-AF65-F5344CB8AC3E}">
        <p14:creationId xmlns:p14="http://schemas.microsoft.com/office/powerpoint/2010/main" val="103373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Attack!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most basic sense, Zombie attack will be:</a:t>
            </a:r>
          </a:p>
          <a:p>
            <a:pPr lvl="1"/>
            <a:r>
              <a:rPr lang="en-US" dirty="0" smtClean="0"/>
              <a:t>A place to design a zombie infested map</a:t>
            </a:r>
          </a:p>
          <a:p>
            <a:pPr lvl="1"/>
            <a:r>
              <a:rPr lang="en-US" dirty="0" smtClean="0"/>
              <a:t>A place to play your maps with friends</a:t>
            </a:r>
          </a:p>
          <a:p>
            <a:r>
              <a:rPr lang="en-US" dirty="0" smtClean="0"/>
              <a:t>There will be 3 types of users in the system. They are…</a:t>
            </a:r>
          </a:p>
        </p:txBody>
      </p:sp>
    </p:spTree>
    <p:extLst>
      <p:ext uri="{BB962C8B-B14F-4D97-AF65-F5344CB8AC3E}">
        <p14:creationId xmlns:p14="http://schemas.microsoft.com/office/powerpoint/2010/main" val="364178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Attack!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  <a:p>
            <a:pPr lvl="1"/>
            <a:r>
              <a:rPr lang="en-US" dirty="0" smtClean="0"/>
              <a:t>Player can edit their account</a:t>
            </a:r>
            <a:endParaRPr lang="en-US" dirty="0" smtClean="0"/>
          </a:p>
          <a:p>
            <a:pPr lvl="1"/>
            <a:r>
              <a:rPr lang="en-US" dirty="0" smtClean="0"/>
              <a:t>Player can view a list of maps that are available to play</a:t>
            </a:r>
            <a:endParaRPr lang="en-US" dirty="0" smtClean="0"/>
          </a:p>
          <a:p>
            <a:pPr lvl="1"/>
            <a:r>
              <a:rPr lang="en-US" dirty="0" smtClean="0"/>
              <a:t>Player can select a map, and play using our engine</a:t>
            </a:r>
            <a:endParaRPr lang="en-US" dirty="0" smtClean="0"/>
          </a:p>
          <a:p>
            <a:pPr lvl="2"/>
            <a:r>
              <a:rPr lang="en-US" dirty="0" smtClean="0"/>
              <a:t>M</a:t>
            </a:r>
            <a:r>
              <a:rPr lang="en-US" dirty="0" smtClean="0"/>
              <a:t>ore in this later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2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Attack!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esigner can create a map using pre-determined tiles</a:t>
            </a:r>
          </a:p>
          <a:p>
            <a:pPr lvl="2"/>
            <a:r>
              <a:rPr lang="en-US" dirty="0" smtClean="0"/>
              <a:t>Exact tile list to come</a:t>
            </a:r>
          </a:p>
          <a:p>
            <a:pPr lvl="2"/>
            <a:r>
              <a:rPr lang="en-US" dirty="0" smtClean="0"/>
              <a:t>More on designer later</a:t>
            </a:r>
            <a:endParaRPr lang="en-US" dirty="0" smtClean="0"/>
          </a:p>
          <a:p>
            <a:pPr lvl="1"/>
            <a:r>
              <a:rPr lang="en-US" dirty="0" smtClean="0"/>
              <a:t>Designer can edit their account</a:t>
            </a:r>
          </a:p>
          <a:p>
            <a:pPr lvl="1"/>
            <a:r>
              <a:rPr lang="en-US" dirty="0" smtClean="0"/>
              <a:t>Designer can view and edit existing maps</a:t>
            </a:r>
          </a:p>
          <a:p>
            <a:pPr lvl="1"/>
            <a:r>
              <a:rPr lang="en-US" dirty="0" smtClean="0"/>
              <a:t>Designer can also be a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Attack!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</a:t>
            </a:r>
          </a:p>
          <a:p>
            <a:pPr lvl="1"/>
            <a:r>
              <a:rPr lang="en-US" dirty="0" smtClean="0"/>
              <a:t>Administrator can do everything a player and designer can do</a:t>
            </a:r>
          </a:p>
          <a:p>
            <a:pPr lvl="1"/>
            <a:r>
              <a:rPr lang="en-US" dirty="0" smtClean="0"/>
              <a:t>Administrator can Add/Remove users</a:t>
            </a:r>
          </a:p>
          <a:p>
            <a:pPr lvl="1"/>
            <a:r>
              <a:rPr lang="en-US" dirty="0" smtClean="0"/>
              <a:t>Administrator can View/Remove maps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4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Attack! – Map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Maps will be built in square chunks, and then assembled into a larger map</a:t>
            </a:r>
          </a:p>
          <a:p>
            <a:r>
              <a:rPr lang="en-US" dirty="0" smtClean="0"/>
              <a:t>Designer should be able to:</a:t>
            </a:r>
          </a:p>
          <a:p>
            <a:pPr lvl="1"/>
            <a:r>
              <a:rPr lang="en-US" dirty="0" smtClean="0"/>
              <a:t>Create and edit maps</a:t>
            </a:r>
          </a:p>
          <a:p>
            <a:pPr lvl="2"/>
            <a:r>
              <a:rPr lang="en-US" dirty="0" smtClean="0"/>
              <a:t>Tiles/events/objects will be the main design elements</a:t>
            </a:r>
          </a:p>
          <a:p>
            <a:pPr lvl="2"/>
            <a:r>
              <a:rPr lang="en-US" dirty="0" smtClean="0"/>
              <a:t>Different layers will be used (cloud layer, tree layer, ground layer)</a:t>
            </a:r>
          </a:p>
          <a:p>
            <a:pPr lvl="1"/>
            <a:r>
              <a:rPr lang="en-US" dirty="0" smtClean="0"/>
              <a:t>Use keyboard shortcuts</a:t>
            </a:r>
          </a:p>
          <a:p>
            <a:pPr lvl="2"/>
            <a:r>
              <a:rPr lang="en-US" dirty="0" smtClean="0"/>
              <a:t>You decide what shortcuts are helpful and implement them!</a:t>
            </a:r>
          </a:p>
          <a:p>
            <a:pPr lvl="1"/>
            <a:r>
              <a:rPr lang="en-US" dirty="0" smtClean="0"/>
              <a:t>Use an optional grid to help layout tiles</a:t>
            </a:r>
          </a:p>
          <a:p>
            <a:pPr lvl="1"/>
            <a:r>
              <a:rPr lang="en-US" dirty="0" smtClean="0"/>
              <a:t>Copy and paste sections of map</a:t>
            </a:r>
          </a:p>
          <a:p>
            <a:pPr lvl="1"/>
            <a:r>
              <a:rPr lang="en-US" dirty="0" smtClean="0"/>
              <a:t>Right/Left click assignments</a:t>
            </a:r>
          </a:p>
          <a:p>
            <a:pPr lvl="1"/>
            <a:r>
              <a:rPr lang="en-US" dirty="0" smtClean="0"/>
              <a:t>Undo/Redo – Preferably with their standard keyboard shortcuts</a:t>
            </a:r>
          </a:p>
          <a:p>
            <a:pPr lvl="1"/>
            <a:r>
              <a:rPr lang="en-US" dirty="0" smtClean="0"/>
              <a:t>Maps should auto-save 15 seconds after a change, or with an explicit save</a:t>
            </a:r>
          </a:p>
          <a:p>
            <a:pPr lvl="2"/>
            <a:r>
              <a:rPr lang="en-US" dirty="0" smtClean="0"/>
              <a:t>Reset 15 second counter if a change happens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0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Attack! -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server will accomplish the following tasks (besides serving pages)</a:t>
            </a:r>
          </a:p>
          <a:p>
            <a:pPr lvl="1"/>
            <a:r>
              <a:rPr lang="en-US" dirty="0" smtClean="0"/>
              <a:t>Save maps to a database</a:t>
            </a:r>
          </a:p>
          <a:p>
            <a:pPr lvl="1"/>
            <a:r>
              <a:rPr lang="en-US" dirty="0" smtClean="0"/>
              <a:t>Save users to a database</a:t>
            </a:r>
          </a:p>
          <a:p>
            <a:pPr lvl="1"/>
            <a:r>
              <a:rPr lang="en-US" dirty="0" smtClean="0"/>
              <a:t>Handle sessions</a:t>
            </a:r>
          </a:p>
          <a:p>
            <a:pPr lvl="2"/>
            <a:r>
              <a:rPr lang="en-US" dirty="0" smtClean="0"/>
              <a:t>User should be logged out after 20 minutes on inactivity</a:t>
            </a:r>
          </a:p>
          <a:p>
            <a:pPr lvl="1"/>
            <a:r>
              <a:rPr lang="en-US" dirty="0" smtClean="0"/>
              <a:t>Should upload maps to our server when about to run</a:t>
            </a:r>
          </a:p>
          <a:p>
            <a:pPr lvl="1"/>
            <a:r>
              <a:rPr lang="en-US" dirty="0" smtClean="0"/>
              <a:t>Should not allow a user to do anything out of their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Attack!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Notes:</a:t>
            </a:r>
          </a:p>
          <a:p>
            <a:pPr lvl="1"/>
            <a:r>
              <a:rPr lang="en-US" dirty="0" smtClean="0"/>
              <a:t>We will provide the logo that was </a:t>
            </a:r>
            <a:r>
              <a:rPr lang="en-US" dirty="0" smtClean="0"/>
              <a:t>shown, </a:t>
            </a:r>
            <a:r>
              <a:rPr lang="en-US" dirty="0" smtClean="0"/>
              <a:t>but you are responsible for all other design issues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3% extra will be awarded to the team with the best designed interface</a:t>
            </a:r>
          </a:p>
          <a:p>
            <a:pPr lvl="1"/>
            <a:r>
              <a:rPr lang="en-US" dirty="0" smtClean="0"/>
              <a:t>Questions will be answered as the customer would answer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9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a customer may not have given you enough information to complete your job.</a:t>
            </a:r>
          </a:p>
          <a:p>
            <a:r>
              <a:rPr lang="en-US" dirty="0" smtClean="0"/>
              <a:t>The customer may also not know what they would like. You ought to suggest things to make them happier.</a:t>
            </a:r>
          </a:p>
          <a:p>
            <a:r>
              <a:rPr lang="en-US" dirty="0"/>
              <a:t>7</a:t>
            </a:r>
            <a:r>
              <a:rPr lang="en-US" dirty="0" smtClean="0"/>
              <a:t>% of your project score will be suggestions that YOU make.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means that to receive an A on the project, you need to help the customer understand what they’re looking for by suggesting extra features you can </a:t>
            </a:r>
            <a:r>
              <a:rPr lang="en-US" dirty="0" smtClean="0">
                <a:solidFill>
                  <a:srgbClr val="FF0000"/>
                </a:solidFill>
              </a:rPr>
              <a:t>include </a:t>
            </a:r>
            <a:r>
              <a:rPr lang="en-US" smtClean="0">
                <a:solidFill>
                  <a:srgbClr val="FF0000"/>
                </a:solidFill>
              </a:rPr>
              <a:t>– and </a:t>
            </a:r>
            <a:r>
              <a:rPr lang="en-US" dirty="0" smtClean="0">
                <a:solidFill>
                  <a:srgbClr val="FF0000"/>
                </a:solidFill>
              </a:rPr>
              <a:t>then </a:t>
            </a:r>
            <a:r>
              <a:rPr lang="en-US" smtClean="0">
                <a:solidFill>
                  <a:srgbClr val="FF0000"/>
                </a:solidFill>
              </a:rPr>
              <a:t>implement them!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class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 teaches us how to ensure that our products meet the expectations of the customer</a:t>
            </a:r>
          </a:p>
          <a:p>
            <a:pPr lvl="1"/>
            <a:r>
              <a:rPr lang="en-US" dirty="0" smtClean="0"/>
              <a:t>The teacher and TA will act as your customer. Your grade depends on how well you meet our expectations with your final product</a:t>
            </a:r>
          </a:p>
          <a:p>
            <a:r>
              <a:rPr lang="en-US" dirty="0" smtClean="0"/>
              <a:t>This class will see the design and execution of a large scale, non-trivial programming project</a:t>
            </a:r>
          </a:p>
          <a:p>
            <a:pPr lvl="1"/>
            <a:r>
              <a:rPr lang="en-US" dirty="0" smtClean="0"/>
              <a:t>More details on the project to follow</a:t>
            </a:r>
          </a:p>
          <a:p>
            <a:r>
              <a:rPr lang="en-US" dirty="0" smtClean="0"/>
              <a:t>For most Computer Scientists at USU, this will be the first time you’ve worked on a large group project</a:t>
            </a:r>
          </a:p>
          <a:p>
            <a:pPr lvl="1"/>
            <a:r>
              <a:rPr lang="en-US" dirty="0" smtClean="0"/>
              <a:t>Instead of working by yourself, you will be required to participate in a group, and your group will help determine your grade through peer evaluations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will be divided into teams. You get to choose your team, so be sure to choose wisely</a:t>
            </a:r>
          </a:p>
          <a:p>
            <a:endParaRPr lang="en-US" dirty="0" smtClean="0"/>
          </a:p>
          <a:p>
            <a:r>
              <a:rPr lang="en-US" dirty="0" smtClean="0"/>
              <a:t>What makes a programming team successful?</a:t>
            </a:r>
          </a:p>
          <a:p>
            <a:r>
              <a:rPr lang="en-US" dirty="0" smtClean="0"/>
              <a:t>What makes a programmer an asset to a team?</a:t>
            </a:r>
          </a:p>
          <a:p>
            <a:r>
              <a:rPr lang="en-US" dirty="0" smtClean="0"/>
              <a:t>What can you avoid to be a helpful team member?</a:t>
            </a:r>
          </a:p>
          <a:p>
            <a:r>
              <a:rPr lang="en-US" dirty="0" smtClean="0"/>
              <a:t>What can you do to be sure that all team members contribute equally?</a:t>
            </a:r>
          </a:p>
        </p:txBody>
      </p:sp>
    </p:spTree>
    <p:extLst>
      <p:ext uri="{BB962C8B-B14F-4D97-AF65-F5344CB8AC3E}">
        <p14:creationId xmlns:p14="http://schemas.microsoft.com/office/powerpoint/2010/main" val="414005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team will consist of:</a:t>
            </a:r>
          </a:p>
          <a:p>
            <a:pPr lvl="1"/>
            <a:r>
              <a:rPr lang="en-US" dirty="0" smtClean="0"/>
              <a:t>Project Manager</a:t>
            </a:r>
          </a:p>
          <a:p>
            <a:pPr lvl="2"/>
            <a:r>
              <a:rPr lang="en-US" dirty="0" smtClean="0"/>
              <a:t>This role is extremely important. The PM will ensure the on time delivery, as well as quality, of the product</a:t>
            </a:r>
          </a:p>
          <a:p>
            <a:pPr lvl="1"/>
            <a:r>
              <a:rPr lang="en-US" dirty="0" smtClean="0"/>
              <a:t>Documenter</a:t>
            </a:r>
          </a:p>
          <a:p>
            <a:pPr lvl="2"/>
            <a:r>
              <a:rPr lang="en-US" dirty="0" smtClean="0"/>
              <a:t>This role will ensure that all documentation is kept up to date. They will NOT be solely responsible for all documentation</a:t>
            </a:r>
          </a:p>
          <a:p>
            <a:pPr lvl="1"/>
            <a:r>
              <a:rPr lang="en-US" dirty="0" smtClean="0"/>
              <a:t>Programmer</a:t>
            </a:r>
          </a:p>
          <a:p>
            <a:pPr lvl="2"/>
            <a:r>
              <a:rPr lang="en-US" dirty="0" smtClean="0"/>
              <a:t>This role is to write clean, concise code with the corresponding documentation</a:t>
            </a:r>
          </a:p>
          <a:p>
            <a:pPr lvl="1"/>
            <a:r>
              <a:rPr lang="en-US" dirty="0" smtClean="0"/>
              <a:t>Tester</a:t>
            </a:r>
          </a:p>
          <a:p>
            <a:pPr lvl="2"/>
            <a:r>
              <a:rPr lang="en-US" dirty="0" smtClean="0"/>
              <a:t>This role is to ensure the usability and validity of the product. All team members should test, but the “Tester” oversees all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7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semester, you will have two main requirements (besides tests):</a:t>
            </a:r>
          </a:p>
          <a:p>
            <a:pPr lvl="1"/>
            <a:r>
              <a:rPr lang="en-US" dirty="0" smtClean="0"/>
              <a:t>UML Documentation, consisting of:</a:t>
            </a:r>
          </a:p>
          <a:p>
            <a:pPr lvl="2"/>
            <a:r>
              <a:rPr lang="en-US" dirty="0" smtClean="0"/>
              <a:t>Requirements</a:t>
            </a:r>
          </a:p>
          <a:p>
            <a:pPr lvl="2"/>
            <a:r>
              <a:rPr lang="en-US" dirty="0" smtClean="0"/>
              <a:t>Use Cases</a:t>
            </a:r>
          </a:p>
          <a:p>
            <a:pPr lvl="2"/>
            <a:r>
              <a:rPr lang="en-US" dirty="0" smtClean="0"/>
              <a:t>Class Diagrams</a:t>
            </a:r>
          </a:p>
          <a:p>
            <a:pPr lvl="2"/>
            <a:r>
              <a:rPr lang="en-US" dirty="0" smtClean="0"/>
              <a:t>Test Cases</a:t>
            </a:r>
          </a:p>
          <a:p>
            <a:pPr lvl="2"/>
            <a:r>
              <a:rPr lang="en-US" dirty="0" smtClean="0"/>
              <a:t>User’s Guide</a:t>
            </a:r>
          </a:p>
          <a:p>
            <a:pPr lvl="1"/>
            <a:r>
              <a:rPr lang="en-US" dirty="0" smtClean="0"/>
              <a:t>Project, consisting of:</a:t>
            </a:r>
          </a:p>
          <a:p>
            <a:pPr lvl="2"/>
            <a:r>
              <a:rPr lang="en-US" dirty="0" smtClean="0"/>
              <a:t>In-class demonstrations</a:t>
            </a:r>
          </a:p>
          <a:p>
            <a:pPr lvl="2"/>
            <a:r>
              <a:rPr lang="en-US" dirty="0" smtClean="0"/>
              <a:t>The finished project, and code</a:t>
            </a:r>
          </a:p>
          <a:p>
            <a:pPr lvl="2"/>
            <a:r>
              <a:rPr lang="en-US" dirty="0" smtClean="0"/>
              <a:t>Final documentation, including contribution notes</a:t>
            </a:r>
          </a:p>
          <a:p>
            <a:r>
              <a:rPr lang="en-US" dirty="0" smtClean="0"/>
              <a:t>Peer evaluations will be required with all submissions</a:t>
            </a:r>
          </a:p>
        </p:txBody>
      </p:sp>
    </p:spTree>
    <p:extLst>
      <p:ext uri="{BB962C8B-B14F-4D97-AF65-F5344CB8AC3E}">
        <p14:creationId xmlns:p14="http://schemas.microsoft.com/office/powerpoint/2010/main" val="50076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will everything be due?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introduce new material every </a:t>
            </a:r>
            <a:r>
              <a:rPr lang="en-US" dirty="0" smtClean="0"/>
              <a:t>Monday. Wednesday and Friday will </a:t>
            </a:r>
            <a:r>
              <a:rPr lang="en-US" dirty="0" smtClean="0"/>
              <a:t>be a review of that material, as well as in-class time to work on your projects</a:t>
            </a:r>
          </a:p>
          <a:p>
            <a:pPr lvl="1"/>
            <a:r>
              <a:rPr lang="en-US" dirty="0" smtClean="0"/>
              <a:t>Please be aware that you will NEED out of class time to work on your projects. This class cannot be completed with the time given you in class</a:t>
            </a:r>
          </a:p>
          <a:p>
            <a:pPr lvl="1"/>
            <a:r>
              <a:rPr lang="en-US" dirty="0" smtClean="0"/>
              <a:t>Be sure that those in your group have similar schedules to you</a:t>
            </a:r>
          </a:p>
          <a:p>
            <a:r>
              <a:rPr lang="en-US" dirty="0" smtClean="0"/>
              <a:t>You will have one week to add the new material to your documents and resubmit them.</a:t>
            </a:r>
          </a:p>
          <a:p>
            <a:pPr lvl="1"/>
            <a:r>
              <a:rPr lang="en-US" dirty="0" smtClean="0"/>
              <a:t>This means that all homework will be due on the MONDAY at 11:59 PM following new material being introduced. </a:t>
            </a:r>
          </a:p>
          <a:p>
            <a:pPr lvl="1"/>
            <a:r>
              <a:rPr lang="en-US" dirty="0" smtClean="0"/>
              <a:t>This gives you about a week to complete the new material. It is more than enough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turn things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using </a:t>
            </a:r>
            <a:r>
              <a:rPr lang="en-US" dirty="0" err="1" smtClean="0"/>
              <a:t>GitHub</a:t>
            </a:r>
            <a:r>
              <a:rPr lang="en-US" dirty="0" smtClean="0"/>
              <a:t> for the course</a:t>
            </a:r>
          </a:p>
          <a:p>
            <a:pPr lvl="1"/>
            <a:r>
              <a:rPr lang="en-US" dirty="0" smtClean="0"/>
              <a:t>‘master’ branch will be used for anything being turned in</a:t>
            </a:r>
          </a:p>
          <a:p>
            <a:pPr lvl="1"/>
            <a:r>
              <a:rPr lang="en-US" dirty="0" smtClean="0"/>
              <a:t>Please use a development branch for any in-development code and documentation</a:t>
            </a:r>
          </a:p>
          <a:p>
            <a:pPr lvl="1"/>
            <a:r>
              <a:rPr lang="en-US" dirty="0" smtClean="0"/>
              <a:t>Pushing code to master, is essentially the same as turning it in</a:t>
            </a:r>
          </a:p>
          <a:p>
            <a:r>
              <a:rPr lang="en-US" dirty="0" smtClean="0"/>
              <a:t>When an assignment is due, we will pull your master branch, and use that for grading</a:t>
            </a:r>
          </a:p>
          <a:p>
            <a:pPr lvl="1"/>
            <a:r>
              <a:rPr lang="en-US" dirty="0" smtClean="0"/>
              <a:t>Please have a /documentation/group#.pdf document – this is what will be graded for the documentation sections</a:t>
            </a:r>
          </a:p>
          <a:p>
            <a:pPr lvl="1"/>
            <a:r>
              <a:rPr lang="en-US" dirty="0" smtClean="0"/>
              <a:t>Please have a /code/ folder – this is what will be graded for the </a:t>
            </a:r>
            <a:r>
              <a:rPr lang="en-US" smtClean="0"/>
              <a:t>code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need to break into teams</a:t>
            </a:r>
          </a:p>
          <a:p>
            <a:endParaRPr lang="en-US" dirty="0"/>
          </a:p>
          <a:p>
            <a:r>
              <a:rPr lang="en-US" dirty="0" smtClean="0"/>
              <a:t>Things to consider when choosing teammates:</a:t>
            </a:r>
          </a:p>
          <a:p>
            <a:pPr lvl="1"/>
            <a:r>
              <a:rPr lang="en-US" dirty="0" smtClean="0"/>
              <a:t>What role do they want in the group?</a:t>
            </a:r>
          </a:p>
          <a:p>
            <a:pPr lvl="1"/>
            <a:r>
              <a:rPr lang="en-US" dirty="0" smtClean="0"/>
              <a:t>What role do YOU want in the group?</a:t>
            </a:r>
          </a:p>
          <a:p>
            <a:pPr lvl="1"/>
            <a:r>
              <a:rPr lang="en-US" dirty="0" smtClean="0"/>
              <a:t>Are your schedules similar?</a:t>
            </a:r>
          </a:p>
          <a:p>
            <a:pPr lvl="1"/>
            <a:r>
              <a:rPr lang="en-US" dirty="0" smtClean="0"/>
              <a:t>What languages are they familiar with?</a:t>
            </a:r>
          </a:p>
          <a:p>
            <a:pPr lvl="1"/>
            <a:r>
              <a:rPr lang="en-US" dirty="0" smtClean="0"/>
              <a:t>Do they have any real-world experience?</a:t>
            </a:r>
          </a:p>
          <a:p>
            <a:pPr lvl="1"/>
            <a:r>
              <a:rPr lang="en-US" dirty="0" smtClean="0"/>
              <a:t>What benefit would they bring to your team?</a:t>
            </a:r>
          </a:p>
          <a:p>
            <a:pPr lvl="1"/>
            <a:r>
              <a:rPr lang="en-US" dirty="0" smtClean="0"/>
              <a:t>Why do they want to be on your team?</a:t>
            </a:r>
          </a:p>
          <a:p>
            <a:pPr lvl="1"/>
            <a:endParaRPr lang="en-US" dirty="0"/>
          </a:p>
          <a:p>
            <a:r>
              <a:rPr lang="en-US" dirty="0" smtClean="0"/>
              <a:t>Remember that working with friends can be bad.</a:t>
            </a:r>
          </a:p>
        </p:txBody>
      </p:sp>
    </p:spTree>
    <p:extLst>
      <p:ext uri="{BB962C8B-B14F-4D97-AF65-F5344CB8AC3E}">
        <p14:creationId xmlns:p14="http://schemas.microsoft.com/office/powerpoint/2010/main" val="1350714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1354</TotalTime>
  <Words>1146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</vt:lpstr>
      <vt:lpstr>Adjacency</vt:lpstr>
      <vt:lpstr>Introduction</vt:lpstr>
      <vt:lpstr>Why is this class required?</vt:lpstr>
      <vt:lpstr>Teams</vt:lpstr>
      <vt:lpstr>Teams</vt:lpstr>
      <vt:lpstr>What is required?</vt:lpstr>
      <vt:lpstr>When will everything be due?</vt:lpstr>
      <vt:lpstr>How will you turn things in?</vt:lpstr>
      <vt:lpstr>Project</vt:lpstr>
      <vt:lpstr>Teams</vt:lpstr>
      <vt:lpstr>Project</vt:lpstr>
      <vt:lpstr>Zombie Attack!</vt:lpstr>
      <vt:lpstr>Zombie Attack!</vt:lpstr>
      <vt:lpstr>Zombie Attack!</vt:lpstr>
      <vt:lpstr>Zombie Attack!</vt:lpstr>
      <vt:lpstr>Zombie Attack! – Map Designer</vt:lpstr>
      <vt:lpstr>Zombie Attack! - Server</vt:lpstr>
      <vt:lpstr>Zombie Attack!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</dc:creator>
  <cp:lastModifiedBy>Richie Preece</cp:lastModifiedBy>
  <cp:revision>47</cp:revision>
  <dcterms:created xsi:type="dcterms:W3CDTF">2012-08-23T00:50:38Z</dcterms:created>
  <dcterms:modified xsi:type="dcterms:W3CDTF">2013-08-28T03:46:18Z</dcterms:modified>
</cp:coreProperties>
</file>