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7F7912-ECD7-4F0D-8190-2CF79E3EC7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CD47415-6323-47A7-8650-99D8091F3B62}" type="datetimeFigureOut">
              <a:rPr lang="en-US" smtClean="0"/>
              <a:t>9/10/2012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3450</a:t>
            </a:r>
          </a:p>
          <a:p>
            <a:r>
              <a:rPr lang="en-US" dirty="0"/>
              <a:t>Introduction to 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5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too specific, this is still something that the customer reads</a:t>
            </a:r>
          </a:p>
          <a:p>
            <a:r>
              <a:rPr lang="en-US" dirty="0" smtClean="0"/>
              <a:t>Don’t use arrows between the Actor and the Action. Arrows are used if the Action uses / extends another action</a:t>
            </a:r>
          </a:p>
          <a:p>
            <a:pPr lvl="1"/>
            <a:r>
              <a:rPr lang="en-US" dirty="0" smtClean="0"/>
              <a:t>When an arrow is used, it points towards the extended action</a:t>
            </a:r>
          </a:p>
          <a:p>
            <a:r>
              <a:rPr lang="en-US" dirty="0" smtClean="0"/>
              <a:t>Each finished use case should look essentially similar to the one I have shown</a:t>
            </a:r>
          </a:p>
          <a:p>
            <a:r>
              <a:rPr lang="en-US" dirty="0" smtClean="0"/>
              <a:t>Before all of the use cases, you should have a FULL use case diagram, this shows all actors and actions and how they interact with </a:t>
            </a:r>
            <a:r>
              <a:rPr lang="en-US" smtClean="0"/>
              <a:t>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provide examples of activities that a user can do on your system</a:t>
            </a:r>
          </a:p>
          <a:p>
            <a:r>
              <a:rPr lang="en-US" dirty="0" smtClean="0"/>
              <a:t>Use cases should cover EVERY possible case of actions</a:t>
            </a:r>
          </a:p>
          <a:p>
            <a:pPr lvl="1"/>
            <a:r>
              <a:rPr lang="en-US" dirty="0" smtClean="0"/>
              <a:t>For the purpose of this class, we will do a maximum of 15 use cases</a:t>
            </a:r>
          </a:p>
          <a:p>
            <a:r>
              <a:rPr lang="en-US" dirty="0" smtClean="0"/>
              <a:t>This is where you start to refine what a user is capable of doing on your system</a:t>
            </a:r>
          </a:p>
          <a:p>
            <a:r>
              <a:rPr lang="en-US" dirty="0" smtClean="0"/>
              <a:t>Use cases contain the following elements:</a:t>
            </a:r>
          </a:p>
        </p:txBody>
      </p:sp>
    </p:spTree>
    <p:extLst>
      <p:ext uri="{BB962C8B-B14F-4D97-AF65-F5344CB8AC3E}">
        <p14:creationId xmlns:p14="http://schemas.microsoft.com/office/powerpoint/2010/main" val="21402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Actors are anything capable of using your system</a:t>
            </a:r>
          </a:p>
          <a:p>
            <a:pPr lvl="1"/>
            <a:r>
              <a:rPr lang="en-US" dirty="0" smtClean="0"/>
              <a:t>User, Admin, etc…</a:t>
            </a:r>
          </a:p>
          <a:p>
            <a:r>
              <a:rPr lang="en-US" dirty="0" smtClean="0"/>
              <a:t>The stick figure is in fact UML standard</a:t>
            </a:r>
          </a:p>
          <a:p>
            <a:r>
              <a:rPr lang="en-US" dirty="0" smtClean="0"/>
              <a:t>All actors should have a label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92089"/>
            <a:ext cx="1447799" cy="4727500"/>
          </a:xfrm>
        </p:spPr>
      </p:pic>
    </p:spTree>
    <p:extLst>
      <p:ext uri="{BB962C8B-B14F-4D97-AF65-F5344CB8AC3E}">
        <p14:creationId xmlns:p14="http://schemas.microsoft.com/office/powerpoint/2010/main" val="4113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Actions state what an actor is capable of doing</a:t>
            </a:r>
          </a:p>
          <a:p>
            <a:r>
              <a:rPr lang="en-US" dirty="0" smtClean="0"/>
              <a:t>These should be stated as simply as possible</a:t>
            </a:r>
          </a:p>
          <a:p>
            <a:r>
              <a:rPr lang="en-US" dirty="0" smtClean="0"/>
              <a:t>More explanation will come later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49" y="2819400"/>
            <a:ext cx="3897968" cy="1981199"/>
          </a:xfrm>
        </p:spPr>
      </p:pic>
    </p:spTree>
    <p:extLst>
      <p:ext uri="{BB962C8B-B14F-4D97-AF65-F5344CB8AC3E}">
        <p14:creationId xmlns:p14="http://schemas.microsoft.com/office/powerpoint/2010/main" val="170903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connects an action</a:t>
            </a:r>
          </a:p>
          <a:p>
            <a:r>
              <a:rPr lang="en-US" dirty="0" smtClean="0"/>
              <a:t>Do NOT use arrows</a:t>
            </a:r>
          </a:p>
          <a:p>
            <a:pPr lvl="1"/>
            <a:r>
              <a:rPr lang="en-US" dirty="0" smtClean="0"/>
              <a:t>Arrows imply something completely different which we will learn later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7507"/>
            <a:ext cx="3428999" cy="4630754"/>
          </a:xfrm>
        </p:spPr>
      </p:pic>
    </p:spTree>
    <p:extLst>
      <p:ext uri="{BB962C8B-B14F-4D97-AF65-F5344CB8AC3E}">
        <p14:creationId xmlns:p14="http://schemas.microsoft.com/office/powerpoint/2010/main" val="149278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/ Extends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an action uses or extends another action, use this arrow AND text to point to the extended / used 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02" y="2133600"/>
            <a:ext cx="3993868" cy="3276599"/>
          </a:xfrm>
        </p:spPr>
      </p:pic>
    </p:spTree>
    <p:extLst>
      <p:ext uri="{BB962C8B-B14F-4D97-AF65-F5344CB8AC3E}">
        <p14:creationId xmlns:p14="http://schemas.microsoft.com/office/powerpoint/2010/main" val="274510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is what a full diagram looks like</a:t>
            </a:r>
          </a:p>
          <a:p>
            <a:r>
              <a:rPr lang="en-US" dirty="0" smtClean="0"/>
              <a:t>This is more than most diagrams will require</a:t>
            </a:r>
          </a:p>
          <a:p>
            <a:pPr lvl="1"/>
            <a:r>
              <a:rPr lang="en-US" dirty="0" smtClean="0"/>
              <a:t>Most will be an actor and action only</a:t>
            </a:r>
          </a:p>
          <a:p>
            <a:r>
              <a:rPr lang="en-US" dirty="0" smtClean="0"/>
              <a:t>This isn’t all, </a:t>
            </a:r>
            <a:r>
              <a:rPr lang="en-US" dirty="0"/>
              <a:t>o</a:t>
            </a:r>
            <a:r>
              <a:rPr lang="en-US" dirty="0" smtClean="0"/>
              <a:t>ne more part…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743200"/>
            <a:ext cx="4648200" cy="1981200"/>
          </a:xfrm>
        </p:spPr>
      </p:pic>
    </p:spTree>
    <p:extLst>
      <p:ext uri="{BB962C8B-B14F-4D97-AF65-F5344CB8AC3E}">
        <p14:creationId xmlns:p14="http://schemas.microsoft.com/office/powerpoint/2010/main" val="95997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text goes over the specifics of the action</a:t>
            </a:r>
          </a:p>
          <a:p>
            <a:r>
              <a:rPr lang="en-US" dirty="0" smtClean="0"/>
              <a:t>Should be step-by-step and very specific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smtClean="0"/>
              <a:t>PRIMARY ACTOR:</a:t>
            </a:r>
          </a:p>
          <a:p>
            <a:pPr marL="411480" lvl="1" indent="0">
              <a:buNone/>
            </a:pPr>
            <a:r>
              <a:rPr lang="en-US" sz="2000" dirty="0" smtClean="0"/>
              <a:t>Chatter</a:t>
            </a:r>
          </a:p>
          <a:p>
            <a:pPr marL="114300" indent="0">
              <a:buNone/>
            </a:pPr>
            <a:r>
              <a:rPr lang="en-US" dirty="0" smtClean="0"/>
              <a:t>GOAL:</a:t>
            </a:r>
          </a:p>
          <a:p>
            <a:pPr marL="411480" lvl="1" indent="0">
              <a:buNone/>
            </a:pPr>
            <a:r>
              <a:rPr lang="en-US" sz="2000" dirty="0" smtClean="0"/>
              <a:t>Send a message to another user</a:t>
            </a:r>
          </a:p>
          <a:p>
            <a:pPr marL="114300" indent="0">
              <a:buNone/>
            </a:pPr>
            <a:r>
              <a:rPr lang="en-US" dirty="0" smtClean="0"/>
              <a:t>TRIGGER</a:t>
            </a:r>
          </a:p>
          <a:p>
            <a:pPr marL="411480" lvl="1" indent="0">
              <a:buNone/>
            </a:pPr>
            <a:r>
              <a:rPr lang="en-US" sz="2000" dirty="0" smtClean="0"/>
              <a:t>User wishes to send a message</a:t>
            </a:r>
          </a:p>
          <a:p>
            <a:pPr marL="114300" indent="0">
              <a:buNone/>
            </a:pPr>
            <a:r>
              <a:rPr lang="en-US" dirty="0" smtClean="0"/>
              <a:t>FLOW: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000" dirty="0" smtClean="0"/>
              <a:t>User creates a message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000" dirty="0" smtClean="0"/>
              <a:t>User clicks send button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000" dirty="0" smtClean="0"/>
              <a:t>Message is sent to other user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000" dirty="0" smtClean="0"/>
              <a:t>Message is displayed on other computer</a:t>
            </a:r>
          </a:p>
          <a:p>
            <a:pPr marL="114300" indent="0">
              <a:buNone/>
            </a:pPr>
            <a:r>
              <a:rPr lang="en-US" dirty="0" smtClean="0"/>
              <a:t>EXCEPTIONS:</a:t>
            </a:r>
          </a:p>
          <a:p>
            <a:pPr marL="411480" lvl="1" indent="0">
              <a:buNone/>
            </a:pPr>
            <a:r>
              <a:rPr lang="en-US" sz="2000" dirty="0" smtClean="0"/>
              <a:t>User decides not to send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62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all together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4648199" cy="5556344"/>
          </a:xfrm>
        </p:spPr>
      </p:pic>
    </p:spTree>
    <p:extLst>
      <p:ext uri="{BB962C8B-B14F-4D97-AF65-F5344CB8AC3E}">
        <p14:creationId xmlns:p14="http://schemas.microsoft.com/office/powerpoint/2010/main" val="90814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191</TotalTime>
  <Words>362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Use Cases</vt:lpstr>
      <vt:lpstr>Use Cases</vt:lpstr>
      <vt:lpstr>Actor</vt:lpstr>
      <vt:lpstr>Action</vt:lpstr>
      <vt:lpstr>Connection</vt:lpstr>
      <vt:lpstr>Uses / Extends</vt:lpstr>
      <vt:lpstr>Full Diagram</vt:lpstr>
      <vt:lpstr>Action Text</vt:lpstr>
      <vt:lpstr>Put all together</vt:lpstr>
      <vt:lpstr>Remember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23</cp:revision>
  <dcterms:created xsi:type="dcterms:W3CDTF">2012-08-23T00:50:38Z</dcterms:created>
  <dcterms:modified xsi:type="dcterms:W3CDTF">2012-09-11T04:24:54Z</dcterms:modified>
</cp:coreProperties>
</file>