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D47415-6323-47A7-8650-99D8091F3B62}" type="datetimeFigureOut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3450</a:t>
            </a:r>
          </a:p>
          <a:p>
            <a:r>
              <a:rPr lang="en-US" dirty="0"/>
              <a:t>Introduction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Activity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Use Case, and Activity Diagram helps us visualize activities in a system</a:t>
            </a:r>
          </a:p>
          <a:p>
            <a:r>
              <a:rPr lang="en-US" dirty="0" smtClean="0"/>
              <a:t>These are more in depth, and give a visual representation as to the flow of the activity instead of a textual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that we face with Use Cases is a situation with multiple branches of flow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When a user starts the chat client, what can they do next?</a:t>
            </a:r>
          </a:p>
          <a:p>
            <a:pPr lvl="2"/>
            <a:r>
              <a:rPr lang="en-US" dirty="0" smtClean="0"/>
              <a:t>Chat</a:t>
            </a:r>
          </a:p>
          <a:p>
            <a:pPr lvl="2"/>
            <a:r>
              <a:rPr lang="en-US" dirty="0" smtClean="0"/>
              <a:t>View online friends</a:t>
            </a:r>
          </a:p>
          <a:p>
            <a:pPr lvl="2"/>
            <a:r>
              <a:rPr lang="en-US" dirty="0" smtClean="0"/>
              <a:t>Read news</a:t>
            </a:r>
          </a:p>
          <a:p>
            <a:pPr lvl="1"/>
            <a:r>
              <a:rPr lang="en-US" dirty="0" smtClean="0"/>
              <a:t>How does a user get from logging in, to chatting?</a:t>
            </a:r>
          </a:p>
          <a:p>
            <a:r>
              <a:rPr lang="en-US" dirty="0" smtClean="0"/>
              <a:t>Components of Activity Diagrams…</a:t>
            </a:r>
          </a:p>
        </p:txBody>
      </p:sp>
    </p:spTree>
    <p:extLst>
      <p:ext uri="{BB962C8B-B14F-4D97-AF65-F5344CB8AC3E}">
        <p14:creationId xmlns:p14="http://schemas.microsoft.com/office/powerpoint/2010/main" val="40477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and 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Marks the beginning and end of the activity</a:t>
            </a:r>
          </a:p>
          <a:p>
            <a:r>
              <a:rPr lang="en-US" dirty="0" smtClean="0"/>
              <a:t>Arrows should point away from beginning and towards end</a:t>
            </a:r>
          </a:p>
          <a:p>
            <a:r>
              <a:rPr lang="en-US" dirty="0" smtClean="0"/>
              <a:t>Fairly straightforward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9088"/>
            <a:ext cx="1828800" cy="4444687"/>
          </a:xfrm>
        </p:spPr>
      </p:pic>
    </p:spTree>
    <p:extLst>
      <p:ext uri="{BB962C8B-B14F-4D97-AF65-F5344CB8AC3E}">
        <p14:creationId xmlns:p14="http://schemas.microsoft.com/office/powerpoint/2010/main" val="31101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States what the user has to do to proceed to the next 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31" y="2971800"/>
            <a:ext cx="3750886" cy="1752600"/>
          </a:xfrm>
        </p:spPr>
      </p:pic>
    </p:spTree>
    <p:extLst>
      <p:ext uri="{BB962C8B-B14F-4D97-AF65-F5344CB8AC3E}">
        <p14:creationId xmlns:p14="http://schemas.microsoft.com/office/powerpoint/2010/main" val="7452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how we show multiple flows</a:t>
            </a:r>
          </a:p>
          <a:p>
            <a:r>
              <a:rPr lang="en-US" dirty="0" smtClean="0"/>
              <a:t>This allows us to make the program do various things based on user input/actions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05230"/>
            <a:ext cx="3916458" cy="2423969"/>
          </a:xfrm>
        </p:spPr>
      </p:pic>
    </p:spTree>
    <p:extLst>
      <p:ext uri="{BB962C8B-B14F-4D97-AF65-F5344CB8AC3E}">
        <p14:creationId xmlns:p14="http://schemas.microsoft.com/office/powerpoint/2010/main" val="245110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joins multiple actions together back into one flow</a:t>
            </a:r>
          </a:p>
          <a:p>
            <a:r>
              <a:rPr lang="en-US" dirty="0" smtClean="0"/>
              <a:t>This will be required any time you use a decision because there is only one end point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76" y="2286000"/>
            <a:ext cx="3706723" cy="3048000"/>
          </a:xfrm>
        </p:spPr>
      </p:pic>
    </p:spTree>
    <p:extLst>
      <p:ext uri="{BB962C8B-B14F-4D97-AF65-F5344CB8AC3E}">
        <p14:creationId xmlns:p14="http://schemas.microsoft.com/office/powerpoint/2010/main" val="26922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Product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2133600" cy="5487673"/>
          </a:xfrm>
        </p:spPr>
      </p:pic>
    </p:spTree>
    <p:extLst>
      <p:ext uri="{BB962C8B-B14F-4D97-AF65-F5344CB8AC3E}">
        <p14:creationId xmlns:p14="http://schemas.microsoft.com/office/powerpoint/2010/main" val="35044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only do a maximum of 10 of these</a:t>
            </a:r>
          </a:p>
          <a:p>
            <a:r>
              <a:rPr lang="en-US" dirty="0" smtClean="0"/>
              <a:t>Arrows should follow the flow. If you ever need to go backwards, put in a decision and point an </a:t>
            </a:r>
            <a:r>
              <a:rPr lang="en-US" smtClean="0"/>
              <a:t>arrow back up.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</TotalTime>
  <Words>236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Activity Diagrams</vt:lpstr>
      <vt:lpstr>What is an Activity Diagram?</vt:lpstr>
      <vt:lpstr>Why are they needed?</vt:lpstr>
      <vt:lpstr>Beginning and End</vt:lpstr>
      <vt:lpstr>Action State</vt:lpstr>
      <vt:lpstr>Decision</vt:lpstr>
      <vt:lpstr>Join</vt:lpstr>
      <vt:lpstr>Finished Product</vt:lpstr>
      <vt:lpstr>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11</cp:revision>
  <dcterms:created xsi:type="dcterms:W3CDTF">2012-08-23T00:50:38Z</dcterms:created>
  <dcterms:modified xsi:type="dcterms:W3CDTF">2012-09-18T00:18:32Z</dcterms:modified>
</cp:coreProperties>
</file>