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eb Chhatriwala" initials="ZC" lastIdx="1" clrIdx="0">
    <p:extLst>
      <p:ext uri="{19B8F6BF-5375-455C-9EA6-DF929625EA0E}">
        <p15:presenceInfo xmlns:p15="http://schemas.microsoft.com/office/powerpoint/2012/main" userId="Zoeb Chhatriw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43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1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4100EA-C98F-4E56-9E7C-4C5956DF493A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BDBEB-C500-4F86-BC9B-5B89B671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CamWord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4444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0" y="746975"/>
            <a:ext cx="3497919" cy="5821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31" y="746975"/>
            <a:ext cx="3497919" cy="582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2175" y="2150772"/>
            <a:ext cx="3825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clicking the floating widget user activates the voice recognition service which will recognize user voice for word.</a:t>
            </a:r>
          </a:p>
          <a:p>
            <a:endParaRPr lang="en-US" dirty="0"/>
          </a:p>
          <a:p>
            <a:r>
              <a:rPr lang="en-US" dirty="0" smtClean="0"/>
              <a:t>This word will either be defined or get translated according to user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Spell Checker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5" y="1300765"/>
            <a:ext cx="3225287" cy="53060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3060" y="2279561"/>
            <a:ext cx="72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Spell checker checks word spelling and also give suggestions.</a:t>
            </a:r>
          </a:p>
          <a:p>
            <a:endParaRPr lang="en-US" dirty="0" smtClean="0"/>
          </a:p>
          <a:p>
            <a:r>
              <a:rPr lang="en-US" dirty="0" smtClean="0"/>
              <a:t>User can enter word in spell checker text box to verify whether he/she is correct.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Settings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03798"/>
            <a:ext cx="3217551" cy="5100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3515" y="1983346"/>
            <a:ext cx="7006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Settings allows user to change his/hers preferences like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Changing translating language.</a:t>
            </a:r>
          </a:p>
          <a:p>
            <a:pPr marL="342900" indent="-342900">
              <a:buAutoNum type="arabicPeriod"/>
            </a:pPr>
            <a:r>
              <a:rPr lang="en-US" dirty="0" smtClean="0"/>
              <a:t>Deciding whether he/she want to translate word rather than get its meaning from the voice recognition module.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User can also know about developers and spread the word about </a:t>
            </a:r>
            <a:r>
              <a:rPr lang="en-US" dirty="0" err="1" smtClean="0"/>
              <a:t>CamWord</a:t>
            </a:r>
            <a:r>
              <a:rPr lang="en-US" dirty="0" smtClean="0"/>
              <a:t> among friends.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120" y="3118645"/>
            <a:ext cx="9404723" cy="1400530"/>
          </a:xfrm>
        </p:spPr>
        <p:txBody>
          <a:bodyPr/>
          <a:lstStyle/>
          <a:p>
            <a:r>
              <a:rPr lang="en-US" dirty="0" smtClean="0"/>
              <a:t>Thanks for your precious time…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Developed By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501651"/>
          </a:xfrm>
        </p:spPr>
        <p:txBody>
          <a:bodyPr/>
          <a:lstStyle/>
          <a:p>
            <a:r>
              <a:rPr lang="en-US" dirty="0" smtClean="0"/>
              <a:t>Zoeb Chhatriwala</a:t>
            </a:r>
          </a:p>
          <a:p>
            <a:r>
              <a:rPr lang="en-US" dirty="0" err="1" smtClean="0"/>
              <a:t>Kishan</a:t>
            </a:r>
            <a:r>
              <a:rPr lang="en-US" dirty="0" smtClean="0"/>
              <a:t> Patel</a:t>
            </a:r>
          </a:p>
          <a:p>
            <a:r>
              <a:rPr lang="en-US" dirty="0" err="1" smtClean="0"/>
              <a:t>Hardik</a:t>
            </a:r>
            <a:r>
              <a:rPr lang="en-US" dirty="0" smtClean="0"/>
              <a:t>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By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Mrs. </a:t>
            </a:r>
            <a:r>
              <a:rPr lang="en-US" dirty="0" err="1" smtClean="0"/>
              <a:t>Riddhi</a:t>
            </a:r>
            <a:r>
              <a:rPr lang="en-US" dirty="0" smtClean="0"/>
              <a:t>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CamWord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CamWord</a:t>
            </a:r>
            <a:r>
              <a:rPr lang="en-US" dirty="0"/>
              <a:t> is an android based application that uses character recognition or voice recognition to identify a word and then translate or define on user request. This application can be used to identify a word in real time from a document through camera or get it identified through voice </a:t>
            </a:r>
            <a:r>
              <a:rPr lang="en-US" dirty="0" smtClean="0"/>
              <a:t>interactions.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CamWord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</a:t>
            </a:r>
            <a:r>
              <a:rPr lang="en-US" dirty="0"/>
              <a:t>d</a:t>
            </a:r>
            <a:r>
              <a:rPr lang="en-US" dirty="0" smtClean="0"/>
              <a:t>ownload </a:t>
            </a:r>
            <a:r>
              <a:rPr lang="en-US" dirty="0" err="1" smtClean="0"/>
              <a:t>CamWord</a:t>
            </a:r>
            <a:r>
              <a:rPr lang="en-US" dirty="0" smtClean="0"/>
              <a:t> application </a:t>
            </a:r>
            <a:r>
              <a:rPr lang="en-US" dirty="0"/>
              <a:t>f</a:t>
            </a:r>
            <a:r>
              <a:rPr lang="en-US" dirty="0" smtClean="0"/>
              <a:t>rom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800" dirty="0" smtClean="0"/>
              <a:t>https://camword.cf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33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UI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90919"/>
            <a:ext cx="3348507" cy="5127938"/>
          </a:xfrm>
        </p:spPr>
      </p:pic>
      <p:sp>
        <p:nvSpPr>
          <p:cNvPr id="7" name="TextBox 6"/>
          <p:cNvSpPr txBox="1"/>
          <p:nvPr/>
        </p:nvSpPr>
        <p:spPr>
          <a:xfrm>
            <a:off x="4429502" y="1853248"/>
            <a:ext cx="7547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four button here</a:t>
            </a:r>
          </a:p>
          <a:p>
            <a:pPr marL="342900" indent="-342900">
              <a:buAutoNum type="arabicPeriod"/>
            </a:pPr>
            <a:r>
              <a:rPr lang="en-US" dirty="0" smtClean="0"/>
              <a:t>OCR</a:t>
            </a:r>
          </a:p>
          <a:p>
            <a:pPr marL="342900" indent="-342900">
              <a:buAutoNum type="arabicPeriod"/>
            </a:pPr>
            <a:r>
              <a:rPr lang="en-US" dirty="0" smtClean="0"/>
              <a:t>Voice Recognition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Spell Checker</a:t>
            </a:r>
          </a:p>
          <a:p>
            <a:pPr marL="342900" indent="-342900">
              <a:buAutoNum type="arabicPeriod"/>
            </a:pPr>
            <a:r>
              <a:rPr lang="en-US" dirty="0" smtClean="0"/>
              <a:t>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OCR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68191"/>
            <a:ext cx="3320582" cy="5076423"/>
          </a:xfrm>
        </p:spPr>
      </p:pic>
      <p:sp>
        <p:nvSpPr>
          <p:cNvPr id="11" name="TextBox 10"/>
          <p:cNvSpPr txBox="1"/>
          <p:nvPr/>
        </p:nvSpPr>
        <p:spPr>
          <a:xfrm>
            <a:off x="4610636" y="2125015"/>
            <a:ext cx="645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button starts camera so user can take picture of document he/she wants to scan. User can also load image fro his/her gallery.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0636" y="3821736"/>
            <a:ext cx="624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is shown in the text box, Translate and define button do as its name suggests.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721217"/>
            <a:ext cx="3346340" cy="57826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58" y="714778"/>
            <a:ext cx="3346340" cy="57890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1005" y="1571222"/>
            <a:ext cx="4028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for word “Hello”.</a:t>
            </a:r>
          </a:p>
          <a:p>
            <a:endParaRPr lang="en-US" dirty="0" smtClean="0"/>
          </a:p>
          <a:p>
            <a:r>
              <a:rPr lang="en-US" dirty="0" smtClean="0"/>
              <a:t>Output comes in an message-box with copy button that allows user to copy the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Voice Recognition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8" y="1588998"/>
            <a:ext cx="3304736" cy="50436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46" y="1588998"/>
            <a:ext cx="3304736" cy="5043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03842" y="2099256"/>
            <a:ext cx="3747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floating widget floats as an overlay on android launcher. It can be dragged to any place on 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313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CamWord</vt:lpstr>
      <vt:lpstr>Application Developed By :</vt:lpstr>
      <vt:lpstr>Guided By :</vt:lpstr>
      <vt:lpstr>About CamWord :</vt:lpstr>
      <vt:lpstr>Download CamWord :</vt:lpstr>
      <vt:lpstr>Home UI :</vt:lpstr>
      <vt:lpstr>1. OCR</vt:lpstr>
      <vt:lpstr>PowerPoint Presentation</vt:lpstr>
      <vt:lpstr>2. Voice Recognition</vt:lpstr>
      <vt:lpstr>PowerPoint Presentation</vt:lpstr>
      <vt:lpstr>3. Spell Checker</vt:lpstr>
      <vt:lpstr>4. Settings</vt:lpstr>
      <vt:lpstr>Thanks for your precious time…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CamWord</dc:title>
  <dc:creator>Zoeb Chhatriwala</dc:creator>
  <cp:lastModifiedBy>Zoeb Chhatriwala</cp:lastModifiedBy>
  <cp:revision>12</cp:revision>
  <dcterms:created xsi:type="dcterms:W3CDTF">2015-04-17T12:08:16Z</dcterms:created>
  <dcterms:modified xsi:type="dcterms:W3CDTF">2015-04-17T13:16:46Z</dcterms:modified>
</cp:coreProperties>
</file>