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4"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1"/>
    <p:restoredTop sz="96197"/>
  </p:normalViewPr>
  <p:slideViewPr>
    <p:cSldViewPr snapToGrid="0" snapToObjects="1">
      <p:cViewPr varScale="1">
        <p:scale>
          <a:sx n="115" d="100"/>
          <a:sy n="115" d="100"/>
        </p:scale>
        <p:origin x="21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12/5/21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6117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12/5/21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21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12/5/21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8349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12/5/21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8383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12/5/21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1370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12/5/21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4629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12/5/21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a:t>
            </a:fld>
            <a:endParaRPr lang="en-US"/>
          </a:p>
        </p:txBody>
      </p:sp>
    </p:spTree>
    <p:extLst>
      <p:ext uri="{BB962C8B-B14F-4D97-AF65-F5344CB8AC3E}">
        <p14:creationId xmlns:p14="http://schemas.microsoft.com/office/powerpoint/2010/main" val="124384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12/5/21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760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12/5/21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a:t>
            </a:fld>
            <a:endParaRPr lang="en-US"/>
          </a:p>
        </p:txBody>
      </p:sp>
    </p:spTree>
    <p:extLst>
      <p:ext uri="{BB962C8B-B14F-4D97-AF65-F5344CB8AC3E}">
        <p14:creationId xmlns:p14="http://schemas.microsoft.com/office/powerpoint/2010/main" val="248110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12/5/21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8981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12/5/21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154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12/5/21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a:t>
            </a:fld>
            <a:endParaRPr lang="en-US"/>
          </a:p>
        </p:txBody>
      </p:sp>
    </p:spTree>
    <p:extLst>
      <p:ext uri="{BB962C8B-B14F-4D97-AF65-F5344CB8AC3E}">
        <p14:creationId xmlns:p14="http://schemas.microsoft.com/office/powerpoint/2010/main" val="871339524"/>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13" r:id="rId6"/>
    <p:sldLayoutId id="2147483908" r:id="rId7"/>
    <p:sldLayoutId id="2147483909" r:id="rId8"/>
    <p:sldLayoutId id="2147483910" r:id="rId9"/>
    <p:sldLayoutId id="2147483912" r:id="rId10"/>
    <p:sldLayoutId id="214748391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6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F80A03C-3F48-424C-8D70-11EC5A288BCB}"/>
              </a:ext>
            </a:extLst>
          </p:cNvPr>
          <p:cNvSpPr>
            <a:spLocks noGrp="1"/>
          </p:cNvSpPr>
          <p:nvPr>
            <p:ph type="ctrTitle"/>
          </p:nvPr>
        </p:nvSpPr>
        <p:spPr>
          <a:xfrm>
            <a:off x="518452" y="971398"/>
            <a:ext cx="5577547" cy="1584378"/>
          </a:xfrm>
        </p:spPr>
        <p:txBody>
          <a:bodyPr anchor="t">
            <a:normAutofit/>
          </a:bodyPr>
          <a:lstStyle/>
          <a:p>
            <a:pPr>
              <a:lnSpc>
                <a:spcPct val="90000"/>
              </a:lnSpc>
            </a:pPr>
            <a:r>
              <a:rPr lang="fr-FR" sz="3400"/>
              <a:t>Projet </a:t>
            </a:r>
            <a:r>
              <a:rPr lang="fr-FR" sz="3400" err="1"/>
              <a:t>tutoré</a:t>
            </a:r>
            <a:br>
              <a:rPr lang="fr-FR" sz="3400"/>
            </a:br>
            <a:r>
              <a:rPr lang="fr-FR" sz="3400"/>
              <a:t>NOM: </a:t>
            </a:r>
            <a:r>
              <a:rPr lang="fr-FR" sz="3400" err="1"/>
              <a:t>UnitGOAL</a:t>
            </a:r>
            <a:br>
              <a:rPr lang="fr-FR" sz="3400"/>
            </a:br>
            <a:endParaRPr lang="fr-FR" sz="3400"/>
          </a:p>
        </p:txBody>
      </p:sp>
      <p:sp>
        <p:nvSpPr>
          <p:cNvPr id="3" name="Sous-titre 2">
            <a:extLst>
              <a:ext uri="{FF2B5EF4-FFF2-40B4-BE49-F238E27FC236}">
                <a16:creationId xmlns:a16="http://schemas.microsoft.com/office/drawing/2014/main" id="{D1F1C190-48B4-C74E-877C-1C2EA3D8FDE3}"/>
              </a:ext>
            </a:extLst>
          </p:cNvPr>
          <p:cNvSpPr>
            <a:spLocks noGrp="1"/>
          </p:cNvSpPr>
          <p:nvPr>
            <p:ph type="subTitle" idx="1"/>
          </p:nvPr>
        </p:nvSpPr>
        <p:spPr>
          <a:xfrm>
            <a:off x="6652366" y="1204332"/>
            <a:ext cx="5040785" cy="1351444"/>
          </a:xfrm>
        </p:spPr>
        <p:txBody>
          <a:bodyPr anchor="t">
            <a:normAutofit/>
          </a:bodyPr>
          <a:lstStyle/>
          <a:p>
            <a:r>
              <a:rPr lang="fr-FR" dirty="0" err="1"/>
              <a:t>M.Cissoko</a:t>
            </a:r>
            <a:r>
              <a:rPr lang="fr-FR" dirty="0"/>
              <a:t> </a:t>
            </a:r>
            <a:r>
              <a:rPr lang="fr-FR" dirty="0" err="1"/>
              <a:t>Algassimou</a:t>
            </a:r>
            <a:endParaRPr lang="fr-FR" dirty="0"/>
          </a:p>
        </p:txBody>
      </p:sp>
      <p:grpSp>
        <p:nvGrpSpPr>
          <p:cNvPr id="90"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71"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a:extLst>
              <a:ext uri="{FF2B5EF4-FFF2-40B4-BE49-F238E27FC236}">
                <a16:creationId xmlns:a16="http://schemas.microsoft.com/office/drawing/2014/main" id="{854C6A23-FD08-4C9E-B9D6-E7FC4F01A62E}"/>
              </a:ext>
            </a:extLst>
          </p:cNvPr>
          <p:cNvPicPr>
            <a:picLocks noChangeAspect="1"/>
          </p:cNvPicPr>
          <p:nvPr/>
        </p:nvPicPr>
        <p:blipFill rotWithShape="1">
          <a:blip r:embed="rId2"/>
          <a:srcRect t="1879" r="-1" b="7341"/>
          <a:stretch/>
        </p:blipFill>
        <p:spPr>
          <a:xfrm>
            <a:off x="6113494" y="2866924"/>
            <a:ext cx="5579657" cy="3380994"/>
          </a:xfrm>
          <a:prstGeom prst="rect">
            <a:avLst/>
          </a:prstGeom>
        </p:spPr>
      </p:pic>
      <p:pic>
        <p:nvPicPr>
          <p:cNvPr id="6" name="Image 5" descr="Une image contenant herbe, football, extérieur, champ&#10;&#10;Description générée automatiquement">
            <a:extLst>
              <a:ext uri="{FF2B5EF4-FFF2-40B4-BE49-F238E27FC236}">
                <a16:creationId xmlns:a16="http://schemas.microsoft.com/office/drawing/2014/main" id="{F80C6FDB-E017-8340-B893-D1C839B4F682}"/>
              </a:ext>
            </a:extLst>
          </p:cNvPr>
          <p:cNvPicPr>
            <a:picLocks noChangeAspect="1"/>
          </p:cNvPicPr>
          <p:nvPr/>
        </p:nvPicPr>
        <p:blipFill rotWithShape="1">
          <a:blip r:embed="rId3"/>
          <a:srcRect l="7769" r="1054" b="3"/>
          <a:stretch/>
        </p:blipFill>
        <p:spPr>
          <a:xfrm>
            <a:off x="584855" y="2866924"/>
            <a:ext cx="5579657" cy="3380994"/>
          </a:xfrm>
          <a:prstGeom prst="rect">
            <a:avLst/>
          </a:prstGeom>
        </p:spPr>
      </p:pic>
      <p:sp>
        <p:nvSpPr>
          <p:cNvPr id="96" name="Freeform: Shape 77">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97" name="Freeform: Shape 80">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8" name="Freeform: Shape 81">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3" name="Freeform: Shape 82">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9"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0"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1"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2" name="Freeform: Shape 86">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411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83D30F-9298-6B4E-8177-EE53AEBA784F}"/>
              </a:ext>
            </a:extLst>
          </p:cNvPr>
          <p:cNvSpPr>
            <a:spLocks noGrp="1"/>
          </p:cNvSpPr>
          <p:nvPr>
            <p:ph type="title"/>
          </p:nvPr>
        </p:nvSpPr>
        <p:spPr/>
        <p:txBody>
          <a:bodyPr/>
          <a:lstStyle/>
          <a:p>
            <a:r>
              <a:rPr lang="fr-FR" dirty="0"/>
              <a:t>Description du site</a:t>
            </a:r>
          </a:p>
        </p:txBody>
      </p:sp>
      <p:sp>
        <p:nvSpPr>
          <p:cNvPr id="3" name="Espace réservé du contenu 2">
            <a:extLst>
              <a:ext uri="{FF2B5EF4-FFF2-40B4-BE49-F238E27FC236}">
                <a16:creationId xmlns:a16="http://schemas.microsoft.com/office/drawing/2014/main" id="{80240F66-A2F5-6846-8A3F-47A3CBC3FAD2}"/>
              </a:ext>
            </a:extLst>
          </p:cNvPr>
          <p:cNvSpPr>
            <a:spLocks noGrp="1"/>
          </p:cNvSpPr>
          <p:nvPr>
            <p:ph idx="1"/>
          </p:nvPr>
        </p:nvSpPr>
        <p:spPr>
          <a:xfrm>
            <a:off x="525717" y="2521885"/>
            <a:ext cx="10077557" cy="4103767"/>
          </a:xfrm>
        </p:spPr>
        <p:txBody>
          <a:bodyPr>
            <a:normAutofit fontScale="92500" lnSpcReduction="10000"/>
          </a:bodyPr>
          <a:lstStyle/>
          <a:p>
            <a:pPr marL="342900" indent="-342900">
              <a:buFont typeface="Wingdings" pitchFamily="2" charset="2"/>
              <a:buChar char="v"/>
            </a:pPr>
            <a:r>
              <a:rPr lang="fr-FR" dirty="0"/>
              <a:t>Une plateforme axée sur l’organisation d’un évènement dont le but est d’organiser des parties de football entre amis.</a:t>
            </a:r>
          </a:p>
          <a:p>
            <a:pPr marL="342900" indent="-342900">
              <a:buFont typeface="Wingdings" pitchFamily="2" charset="2"/>
              <a:buChar char="v"/>
            </a:pPr>
            <a:r>
              <a:rPr lang="fr-FR" dirty="0"/>
              <a:t> l’idée sera de s’inscrire par mail afin d’accéder à toutes les fonctionnalités. </a:t>
            </a:r>
          </a:p>
          <a:p>
            <a:pPr marL="342900" indent="-342900">
              <a:buFont typeface="Wingdings" pitchFamily="2" charset="2"/>
              <a:buChar char="v"/>
            </a:pPr>
            <a:r>
              <a:rPr lang="fr-FR" dirty="0"/>
              <a:t>L’objectif de la plateforme est celui d’être aussi interactif dans l’organisation c’est-à-dire avant le match pendant le match et après le match.</a:t>
            </a:r>
          </a:p>
          <a:p>
            <a:pPr marL="342900" indent="-342900">
              <a:buFont typeface="Wingdings" pitchFamily="2" charset="2"/>
              <a:buChar char="v"/>
            </a:pPr>
            <a:r>
              <a:rPr lang="fr-FR" dirty="0"/>
              <a:t>Pourquoi avant le match? Pour ceux qui jouent au foot nous avons tous des préférences de poste de jeu étant des amateurs il peut y avoir 3 joueurs pour le même poste créer un système de sondage ou de vote pour le choix. Le choix du lieu qui peut parfois porter à confusion. Le but est trouver une solution à tous les points de désaccord avant le match.</a:t>
            </a:r>
          </a:p>
          <a:p>
            <a:pPr marL="342900" indent="-342900">
              <a:buFont typeface="Wingdings" pitchFamily="2" charset="2"/>
              <a:buChar char="v"/>
            </a:pPr>
            <a:r>
              <a:rPr lang="fr-FR" dirty="0"/>
              <a:t>Pourquoi pendant avant le match faire des challenges pendant l’échauffement et poster.	</a:t>
            </a:r>
          </a:p>
        </p:txBody>
      </p:sp>
    </p:spTree>
    <p:extLst>
      <p:ext uri="{BB962C8B-B14F-4D97-AF65-F5344CB8AC3E}">
        <p14:creationId xmlns:p14="http://schemas.microsoft.com/office/powerpoint/2010/main" val="373157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6EBA14-F22E-EB49-AF47-D54C9BC1B676}"/>
              </a:ext>
            </a:extLst>
          </p:cNvPr>
          <p:cNvSpPr>
            <a:spLocks noGrp="1"/>
          </p:cNvSpPr>
          <p:nvPr>
            <p:ph type="title"/>
          </p:nvPr>
        </p:nvSpPr>
        <p:spPr/>
        <p:txBody>
          <a:bodyPr/>
          <a:lstStyle/>
          <a:p>
            <a:r>
              <a:rPr lang="fr-FR" dirty="0"/>
              <a:t>Le public visé</a:t>
            </a:r>
          </a:p>
        </p:txBody>
      </p:sp>
      <p:sp>
        <p:nvSpPr>
          <p:cNvPr id="3" name="Espace réservé du contenu 2">
            <a:extLst>
              <a:ext uri="{FF2B5EF4-FFF2-40B4-BE49-F238E27FC236}">
                <a16:creationId xmlns:a16="http://schemas.microsoft.com/office/drawing/2014/main" id="{0E542A56-2FE9-5248-B35F-5434873C49A1}"/>
              </a:ext>
            </a:extLst>
          </p:cNvPr>
          <p:cNvSpPr>
            <a:spLocks noGrp="1"/>
          </p:cNvSpPr>
          <p:nvPr>
            <p:ph idx="1"/>
          </p:nvPr>
        </p:nvSpPr>
        <p:spPr/>
        <p:txBody>
          <a:bodyPr/>
          <a:lstStyle/>
          <a:p>
            <a:pPr marL="342900" indent="-342900">
              <a:buFont typeface="Wingdings" pitchFamily="2" charset="2"/>
              <a:buChar char="v"/>
            </a:pPr>
            <a:r>
              <a:rPr lang="fr-FR" dirty="0"/>
              <a:t>Un public jeune dont la tranche d'âge varie entre 15 et 50ans qui parle un langage commun celui du football.</a:t>
            </a:r>
          </a:p>
          <a:p>
            <a:pPr marL="342900" indent="-342900">
              <a:buFont typeface="Wingdings" pitchFamily="2" charset="2"/>
              <a:buChar char="v"/>
            </a:pPr>
            <a:r>
              <a:rPr lang="fr-FR" dirty="0"/>
              <a:t> Au-delà du cadre amical il s’agit aussi de réunir aussi des personnes de la même famille qui peuvent se lancer des défis lors d’un rassemblement familial.</a:t>
            </a:r>
          </a:p>
          <a:p>
            <a:r>
              <a:rPr lang="fr-FR" dirty="0"/>
              <a:t> </a:t>
            </a:r>
          </a:p>
        </p:txBody>
      </p:sp>
    </p:spTree>
    <p:extLst>
      <p:ext uri="{BB962C8B-B14F-4D97-AF65-F5344CB8AC3E}">
        <p14:creationId xmlns:p14="http://schemas.microsoft.com/office/powerpoint/2010/main" val="189069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C6009B-3D90-F44D-BD4E-768EC9820F2E}"/>
              </a:ext>
            </a:extLst>
          </p:cNvPr>
          <p:cNvSpPr>
            <a:spLocks noGrp="1"/>
          </p:cNvSpPr>
          <p:nvPr>
            <p:ph type="title"/>
          </p:nvPr>
        </p:nvSpPr>
        <p:spPr/>
        <p:txBody>
          <a:bodyPr/>
          <a:lstStyle/>
          <a:p>
            <a:r>
              <a:rPr lang="fr-FR" dirty="0"/>
              <a:t>Fonctionnement</a:t>
            </a:r>
          </a:p>
        </p:txBody>
      </p:sp>
      <p:sp>
        <p:nvSpPr>
          <p:cNvPr id="3" name="Espace réservé du contenu 2">
            <a:extLst>
              <a:ext uri="{FF2B5EF4-FFF2-40B4-BE49-F238E27FC236}">
                <a16:creationId xmlns:a16="http://schemas.microsoft.com/office/drawing/2014/main" id="{8849A97F-9E86-0C40-96B5-850C4255B441}"/>
              </a:ext>
            </a:extLst>
          </p:cNvPr>
          <p:cNvSpPr>
            <a:spLocks noGrp="1"/>
          </p:cNvSpPr>
          <p:nvPr>
            <p:ph idx="1"/>
          </p:nvPr>
        </p:nvSpPr>
        <p:spPr/>
        <p:txBody>
          <a:bodyPr/>
          <a:lstStyle/>
          <a:p>
            <a:pPr marL="342900" indent="-342900">
              <a:buFont typeface="Wingdings" pitchFamily="2" charset="2"/>
              <a:buChar char="v"/>
            </a:pPr>
            <a:r>
              <a:rPr lang="fr-FR" dirty="0"/>
              <a:t>Un utilisateur c’est compte qui est créé par mail à travers le renseignement d’un login d’utilisateur et d’un mot de passe.</a:t>
            </a:r>
          </a:p>
          <a:p>
            <a:pPr marL="342900" indent="-342900">
              <a:buFont typeface="Wingdings" pitchFamily="2" charset="2"/>
              <a:buChar char="v"/>
            </a:pPr>
            <a:r>
              <a:rPr lang="fr-FR" dirty="0"/>
              <a:t>Il appartient à l’utilisateur qui est inscrit d’organiser et d’inviter ses amis par mail.</a:t>
            </a:r>
          </a:p>
          <a:p>
            <a:pPr marL="342900" indent="-342900">
              <a:buFont typeface="Wingdings" pitchFamily="2" charset="2"/>
              <a:buChar char="v"/>
            </a:pPr>
            <a:r>
              <a:rPr lang="fr-FR" dirty="0"/>
              <a:t>Un évènement créer donne la possibilité qu’au membre de l’évènement de poster et d’avoir tout un choix large d’accès aux fonctionnalités.</a:t>
            </a:r>
          </a:p>
        </p:txBody>
      </p:sp>
    </p:spTree>
    <p:extLst>
      <p:ext uri="{BB962C8B-B14F-4D97-AF65-F5344CB8AC3E}">
        <p14:creationId xmlns:p14="http://schemas.microsoft.com/office/powerpoint/2010/main" val="201022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45591-CC4F-B846-B495-36758F4EB7A1}"/>
              </a:ext>
            </a:extLst>
          </p:cNvPr>
          <p:cNvSpPr>
            <a:spLocks noGrp="1"/>
          </p:cNvSpPr>
          <p:nvPr>
            <p:ph type="title"/>
          </p:nvPr>
        </p:nvSpPr>
        <p:spPr/>
        <p:txBody>
          <a:bodyPr/>
          <a:lstStyle/>
          <a:p>
            <a:r>
              <a:rPr lang="fr-FR" dirty="0"/>
              <a:t>Les menus de fonctionnement</a:t>
            </a:r>
          </a:p>
        </p:txBody>
      </p:sp>
      <p:sp>
        <p:nvSpPr>
          <p:cNvPr id="3" name="Espace réservé du contenu 2">
            <a:extLst>
              <a:ext uri="{FF2B5EF4-FFF2-40B4-BE49-F238E27FC236}">
                <a16:creationId xmlns:a16="http://schemas.microsoft.com/office/drawing/2014/main" id="{B2F5E5FA-A5C1-124E-85BD-1FAC1A1F9610}"/>
              </a:ext>
            </a:extLst>
          </p:cNvPr>
          <p:cNvSpPr>
            <a:spLocks noGrp="1"/>
          </p:cNvSpPr>
          <p:nvPr>
            <p:ph idx="1"/>
          </p:nvPr>
        </p:nvSpPr>
        <p:spPr/>
        <p:txBody>
          <a:bodyPr/>
          <a:lstStyle/>
          <a:p>
            <a:pPr marL="342900" indent="-342900">
              <a:buFont typeface="Wingdings" pitchFamily="2" charset="2"/>
              <a:buChar char="v"/>
            </a:pPr>
            <a:r>
              <a:rPr lang="fr-FR" dirty="0"/>
              <a:t>Une page accueil qui va demander à un utilisateur de s’inscrire après l’inscription</a:t>
            </a:r>
          </a:p>
          <a:p>
            <a:pPr marL="342900" indent="-342900">
              <a:buFont typeface="Wingdings" pitchFamily="2" charset="2"/>
              <a:buChar char="v"/>
            </a:pPr>
            <a:r>
              <a:rPr lang="fr-FR" dirty="0"/>
              <a:t>L’utilisateur inscrit va pouvoir créer son évènement indiqué la date et le lieu par ce procéder créer son équipe en envoyant des invitations à ses amis. Les restrictions pour la formation d’une équipe il s’agit d’avoir 10 participants pas  plus afin d’avoir une équipe de 5 contre 5.</a:t>
            </a:r>
          </a:p>
          <a:p>
            <a:pPr marL="342900" indent="-342900">
              <a:buFont typeface="Wingdings" pitchFamily="2" charset="2"/>
              <a:buChar char="v"/>
            </a:pPr>
            <a:r>
              <a:rPr lang="fr-FR" dirty="0"/>
              <a:t>Au cas où d’autres joueurs viendront après la formation d’une équipe ils seront sur la liste d’attente. Ces joueurs vont servir de remplaçants en cas désistement avant le match. </a:t>
            </a:r>
          </a:p>
          <a:p>
            <a:pPr marL="342900" indent="-342900">
              <a:buFont typeface="Wingdings" pitchFamily="2" charset="2"/>
              <a:buChar char="v"/>
            </a:pPr>
            <a:endParaRPr lang="fr-FR" dirty="0"/>
          </a:p>
        </p:txBody>
      </p:sp>
    </p:spTree>
    <p:extLst>
      <p:ext uri="{BB962C8B-B14F-4D97-AF65-F5344CB8AC3E}">
        <p14:creationId xmlns:p14="http://schemas.microsoft.com/office/powerpoint/2010/main" val="84824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re 1">
            <a:extLst>
              <a:ext uri="{FF2B5EF4-FFF2-40B4-BE49-F238E27FC236}">
                <a16:creationId xmlns:a16="http://schemas.microsoft.com/office/drawing/2014/main" id="{DD725D78-5E32-264B-8A1C-88A5CD754B88}"/>
              </a:ext>
            </a:extLst>
          </p:cNvPr>
          <p:cNvSpPr>
            <a:spLocks noGrp="1"/>
          </p:cNvSpPr>
          <p:nvPr>
            <p:ph type="title"/>
          </p:nvPr>
        </p:nvSpPr>
        <p:spPr>
          <a:xfrm>
            <a:off x="542334" y="0"/>
            <a:ext cx="4950173" cy="1455091"/>
          </a:xfrm>
        </p:spPr>
        <p:txBody>
          <a:bodyPr>
            <a:normAutofit/>
          </a:bodyPr>
          <a:lstStyle/>
          <a:p>
            <a:r>
              <a:rPr lang="fr-FR" dirty="0"/>
              <a:t>Menus de fonctionnement</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Espace réservé du contenu 2">
            <a:extLst>
              <a:ext uri="{FF2B5EF4-FFF2-40B4-BE49-F238E27FC236}">
                <a16:creationId xmlns:a16="http://schemas.microsoft.com/office/drawing/2014/main" id="{DD8D34B7-5BE9-304A-856B-9091DDE80208}"/>
              </a:ext>
            </a:extLst>
          </p:cNvPr>
          <p:cNvSpPr>
            <a:spLocks noGrp="1"/>
          </p:cNvSpPr>
          <p:nvPr>
            <p:ph idx="1"/>
          </p:nvPr>
        </p:nvSpPr>
        <p:spPr>
          <a:xfrm>
            <a:off x="212222" y="2652425"/>
            <a:ext cx="5687860" cy="4201746"/>
          </a:xfrm>
        </p:spPr>
        <p:txBody>
          <a:bodyPr>
            <a:normAutofit/>
          </a:bodyPr>
          <a:lstStyle/>
          <a:p>
            <a:pPr>
              <a:lnSpc>
                <a:spcPct val="100000"/>
              </a:lnSpc>
            </a:pPr>
            <a:r>
              <a:rPr lang="fr-FR" sz="1800" dirty="0"/>
              <a:t>1-Création d’évènement: indiquer le lieu, la date, l’heure, les couleurs des maillots au choix </a:t>
            </a:r>
          </a:p>
          <a:p>
            <a:pPr>
              <a:lnSpc>
                <a:spcPct val="100000"/>
              </a:lnSpc>
            </a:pPr>
            <a:r>
              <a:rPr lang="fr-FR" sz="1800" dirty="0"/>
              <a:t>2- </a:t>
            </a:r>
            <a:r>
              <a:rPr lang="fr-FR" sz="1800" dirty="0" err="1"/>
              <a:t>Make</a:t>
            </a:r>
            <a:r>
              <a:rPr lang="fr-FR" sz="1800" dirty="0"/>
              <a:t> </a:t>
            </a:r>
            <a:r>
              <a:rPr lang="fr-FR" sz="1800" dirty="0" err="1"/>
              <a:t>your</a:t>
            </a:r>
            <a:r>
              <a:rPr lang="fr-FR" sz="1800" dirty="0"/>
              <a:t> team: Cette partie il s’agit d’octroyer un rôle à chaque participants en cas désaccord rentre en jeu le système de sondage ou de vote.</a:t>
            </a:r>
          </a:p>
          <a:p>
            <a:pPr>
              <a:lnSpc>
                <a:spcPct val="100000"/>
              </a:lnSpc>
            </a:pPr>
            <a:r>
              <a:rPr lang="fr-FR" sz="1800" dirty="0"/>
              <a:t>3- </a:t>
            </a:r>
            <a:r>
              <a:rPr lang="fr-FR" sz="1800" dirty="0" err="1"/>
              <a:t>Find</a:t>
            </a:r>
            <a:r>
              <a:rPr lang="fr-FR" sz="1800" dirty="0"/>
              <a:t> </a:t>
            </a:r>
            <a:r>
              <a:rPr lang="fr-FR" sz="1800" dirty="0" err="1"/>
              <a:t>your</a:t>
            </a:r>
            <a:r>
              <a:rPr lang="fr-FR" sz="1800" dirty="0"/>
              <a:t> team: en cas de manque un utilisateur peut compléter une équipe soit par proposition ou par recherche dans un rayon de 10km.</a:t>
            </a:r>
          </a:p>
          <a:p>
            <a:pPr>
              <a:lnSpc>
                <a:spcPct val="100000"/>
              </a:lnSpc>
            </a:pPr>
            <a:r>
              <a:rPr lang="fr-FR" sz="1800" dirty="0"/>
              <a:t>4- En plus de l’invitation des amis le site aura la capacité de pouvoir créer un challenge plus grand mais cette fois entre équipe. (Team challenge). La fonctionnalité team challenge donne la possibilité aux équipes de fixer les règles de participation.</a:t>
            </a:r>
          </a:p>
          <a:p>
            <a:pPr>
              <a:lnSpc>
                <a:spcPct val="100000"/>
              </a:lnSpc>
            </a:pPr>
            <a:endParaRPr lang="fr-FR" sz="1400" dirty="0"/>
          </a:p>
        </p:txBody>
      </p:sp>
      <p:pic>
        <p:nvPicPr>
          <p:cNvPr id="5" name="Image 4">
            <a:extLst>
              <a:ext uri="{FF2B5EF4-FFF2-40B4-BE49-F238E27FC236}">
                <a16:creationId xmlns:a16="http://schemas.microsoft.com/office/drawing/2014/main" id="{5FAD01FB-EB15-E548-A20F-96DC344FEBA1}"/>
              </a:ext>
            </a:extLst>
          </p:cNvPr>
          <p:cNvPicPr>
            <a:picLocks noChangeAspect="1"/>
          </p:cNvPicPr>
          <p:nvPr/>
        </p:nvPicPr>
        <p:blipFill rotWithShape="1">
          <a:blip r:embed="rId2"/>
          <a:srcRect t="24633" r="-2" b="11069"/>
          <a:stretch/>
        </p:blipFill>
        <p:spPr>
          <a:xfrm>
            <a:off x="6002404" y="564012"/>
            <a:ext cx="5659704" cy="5677185"/>
          </a:xfrm>
          <a:prstGeom prst="rect">
            <a:avLst/>
          </a:prstGeom>
        </p:spPr>
      </p:pic>
      <p:sp>
        <p:nvSpPr>
          <p:cNvPr id="22" name="Freeform: Shape 21">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852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6583E-E6B3-5048-AD0B-AD29CEA51765}"/>
              </a:ext>
            </a:extLst>
          </p:cNvPr>
          <p:cNvSpPr>
            <a:spLocks noGrp="1"/>
          </p:cNvSpPr>
          <p:nvPr>
            <p:ph type="title"/>
          </p:nvPr>
        </p:nvSpPr>
        <p:spPr/>
        <p:txBody>
          <a:bodyPr/>
          <a:lstStyle/>
          <a:p>
            <a:r>
              <a:rPr lang="fr-FR" dirty="0"/>
              <a:t>L’interface </a:t>
            </a:r>
          </a:p>
        </p:txBody>
      </p:sp>
      <p:sp>
        <p:nvSpPr>
          <p:cNvPr id="3" name="Espace réservé du contenu 2">
            <a:extLst>
              <a:ext uri="{FF2B5EF4-FFF2-40B4-BE49-F238E27FC236}">
                <a16:creationId xmlns:a16="http://schemas.microsoft.com/office/drawing/2014/main" id="{ABF30758-08A7-A341-A017-B679944DD398}"/>
              </a:ext>
            </a:extLst>
          </p:cNvPr>
          <p:cNvSpPr>
            <a:spLocks noGrp="1"/>
          </p:cNvSpPr>
          <p:nvPr>
            <p:ph idx="1"/>
          </p:nvPr>
        </p:nvSpPr>
        <p:spPr/>
        <p:txBody>
          <a:bodyPr/>
          <a:lstStyle/>
          <a:p>
            <a:pPr marL="342900" indent="-342900">
              <a:buFont typeface="Wingdings" pitchFamily="2" charset="2"/>
              <a:buChar char="v"/>
            </a:pPr>
            <a:r>
              <a:rPr lang="fr-FR" dirty="0"/>
              <a:t>Pour un évènement organiser créer un fil d’actualité dont l’objectif sera de poster les photos, vidéos et de pouvoir discuter.</a:t>
            </a:r>
          </a:p>
          <a:p>
            <a:pPr marL="342900" indent="-342900">
              <a:buFont typeface="Wingdings" pitchFamily="2" charset="2"/>
              <a:buChar char="v"/>
            </a:pPr>
            <a:r>
              <a:rPr lang="fr-FR" dirty="0"/>
              <a:t>Après le match les joueurs peuvent avoir la possibilité de compter leurs buts afin d’élire le meilleur buteur sur un match donné et ce dernier peut avoir un autocollant spécial.</a:t>
            </a:r>
          </a:p>
          <a:p>
            <a:pPr marL="342900" indent="-342900">
              <a:buFont typeface="Wingdings" pitchFamily="2" charset="2"/>
              <a:buChar char="v"/>
            </a:pPr>
            <a:r>
              <a:rPr lang="fr-FR" dirty="0"/>
              <a:t>Les notifications seront reçues par chaque joueur inscrit dans un évènement par la même occasion créer une zone de discussion par message privé.</a:t>
            </a:r>
          </a:p>
          <a:p>
            <a:r>
              <a:rPr lang="fr-FR" dirty="0"/>
              <a:t>  </a:t>
            </a:r>
          </a:p>
          <a:p>
            <a:pPr marL="342900" indent="-342900">
              <a:buFont typeface="Wingdings" pitchFamily="2" charset="2"/>
              <a:buChar char="v"/>
            </a:pPr>
            <a:endParaRPr lang="fr-FR" dirty="0"/>
          </a:p>
          <a:p>
            <a:pPr marL="342900" indent="-342900">
              <a:buFont typeface="Wingdings" pitchFamily="2" charset="2"/>
              <a:buChar char="v"/>
            </a:pPr>
            <a:endParaRPr lang="fr-FR" dirty="0"/>
          </a:p>
        </p:txBody>
      </p:sp>
    </p:spTree>
    <p:extLst>
      <p:ext uri="{BB962C8B-B14F-4D97-AF65-F5344CB8AC3E}">
        <p14:creationId xmlns:p14="http://schemas.microsoft.com/office/powerpoint/2010/main" val="196955832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Galerie</Template>
  <TotalTime>9382</TotalTime>
  <Words>568</Words>
  <Application>Microsoft Macintosh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Avenir Next LT Pro</vt:lpstr>
      <vt:lpstr>Avenir Next LT Pro Light</vt:lpstr>
      <vt:lpstr>Georgia Pro Semibold</vt:lpstr>
      <vt:lpstr>Wingdings</vt:lpstr>
      <vt:lpstr>RocaVTI</vt:lpstr>
      <vt:lpstr>Projet tutoré NOM: UnitGOAL </vt:lpstr>
      <vt:lpstr>Description du site</vt:lpstr>
      <vt:lpstr>Le public visé</vt:lpstr>
      <vt:lpstr>Fonctionnement</vt:lpstr>
      <vt:lpstr>Les menus de fonctionnement</vt:lpstr>
      <vt:lpstr>Menus de fonctionnement</vt:lpstr>
      <vt:lpstr>L’interface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tutoré NOM: UnitGOAL </dc:title>
  <dc:creator>Microsoft Office User</dc:creator>
  <cp:lastModifiedBy>Microsoft Office User</cp:lastModifiedBy>
  <cp:revision>2</cp:revision>
  <dcterms:created xsi:type="dcterms:W3CDTF">2021-11-30T19:22:32Z</dcterms:created>
  <dcterms:modified xsi:type="dcterms:W3CDTF">2021-12-10T13:37:47Z</dcterms:modified>
</cp:coreProperties>
</file>