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46" Type="http://schemas.openxmlformats.org/officeDocument/2006/relationships/font" Target="fonts/Lato-bold.fntdata"/><Relationship Id="rId23" Type="http://schemas.openxmlformats.org/officeDocument/2006/relationships/slide" Target="slides/slide18.xml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ato-boldItalic.fntdata"/><Relationship Id="rId25" Type="http://schemas.openxmlformats.org/officeDocument/2006/relationships/slide" Target="slides/slide20.xml"/><Relationship Id="rId47" Type="http://schemas.openxmlformats.org/officeDocument/2006/relationships/font" Target="fonts/La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db90182e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db90182e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9db90182e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9db90182e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db90182e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9db90182e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db90182e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9db90182e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db90182e6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db90182e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db90182e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db90182e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9db90182e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9db90182e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9db90182e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9db90182e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9db90182e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9db90182e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9db90182e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9db90182e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db90182e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db90182e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9db90182e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9db90182e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b90182e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b90182e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9db90182e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9db90182e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9db90182e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9db90182e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9db90182e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9db90182e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9db90182e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9db90182e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9db90182e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9db90182e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db90182e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9db90182e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9db90182e6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9db90182e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9db90182e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9db90182e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db90182e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db90182e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9db90182e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9db90182e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9db90182e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9db90182e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db90182e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9db90182e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9db90182e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9db90182e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9db90182e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9db90182e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9db90182e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9db90182e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db90182e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db90182e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db90182e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db90182e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db90182e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9db90182e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db90182e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db90182e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9db90182e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9db90182e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db90182e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9db90182e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youtube.com/watch?v=buB5pI5w61w" TargetMode="External"/><Relationship Id="rId4" Type="http://schemas.openxmlformats.org/officeDocument/2006/relationships/image" Target="../media/image1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Project </a:t>
            </a:r>
            <a:r>
              <a:rPr lang="en"/>
              <a:t>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Omar Al-Gailani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Highest Critic-Rated Games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052550" y="3562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Grand Theft Auto games always sell over 10 million copies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97+ Meta rating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7 of the top 10 games are action games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38" y="1105525"/>
            <a:ext cx="7707317" cy="23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Highest User-Rated Games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052550" y="3978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Witcher 3 holds two spots for both the PC and PS4 release.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7 of the top 10 games are on PC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Global Sales are rather low, with only 3 of the 10 games reaching past 1 million sales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2725"/>
            <a:ext cx="8839198" cy="275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Most Sold Games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38" y="1140775"/>
            <a:ext cx="8625934" cy="28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052550" y="4125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Except for one, all of these games are Nintendo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of these games are rated 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Wider audience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Worst Games by Critic Score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4550"/>
            <a:ext cx="8839200" cy="2621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100 Games Scatterplot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38" y="1049450"/>
            <a:ext cx="7839722" cy="353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393750"/>
            <a:ext cx="70389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100 Games Count by Genre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338" y="1041725"/>
            <a:ext cx="7091315" cy="353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393750"/>
            <a:ext cx="70389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100 Games by ESRB Rating</a:t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863" y="1064875"/>
            <a:ext cx="7022283" cy="35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1297500" y="393750"/>
            <a:ext cx="70389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100 Games by Platform</a:t>
            </a:r>
            <a:endParaRPr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063" y="1188250"/>
            <a:ext cx="7149864" cy="35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1297500" y="393750"/>
            <a:ext cx="70389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100 Games Average Critic Score by Genre</a:t>
            </a:r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38" y="1165125"/>
            <a:ext cx="7650534" cy="35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for fictional setting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Gamer Move Inc. is on its last knees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Numerous </a:t>
            </a:r>
            <a:r>
              <a:rPr lang="en" sz="1600"/>
              <a:t>failed releases have left their financial situation and their reputation in the gutter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One bad game away from bankruptcy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is up to me to help!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But, they don’t know where to start…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</a:t>
            </a:r>
            <a:r>
              <a:rPr lang="en"/>
              <a:t>name, different game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1297500" y="1567550"/>
            <a:ext cx="7038900" cy="18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 games had repeated entries</a:t>
            </a:r>
            <a:endParaRPr sz="18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/>
              <a:t>Different release platforms (e.g. Xbox, PS3, etc.)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Different release dates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Different publishers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Could lead to different ratings as well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Call of Duty: World At War</a:t>
            </a:r>
            <a:endParaRPr/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1052550" y="3125175"/>
            <a:ext cx="70389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Different</a:t>
            </a:r>
            <a:r>
              <a:rPr lang="en" sz="1500"/>
              <a:t> developer for both the Wii and the DS port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Did an okay job, considering the time period and hardware </a:t>
            </a:r>
            <a:r>
              <a:rPr lang="en" sz="1300"/>
              <a:t>limitations</a:t>
            </a:r>
            <a:r>
              <a:rPr lang="en" sz="1300"/>
              <a:t> in 2008</a:t>
            </a:r>
            <a:endParaRPr sz="1300"/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00" y="1041925"/>
            <a:ext cx="87915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Call of Duty: World At War (cont.)</a:t>
            </a:r>
            <a:endParaRPr/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625" y="1113225"/>
            <a:ext cx="703674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2: Batman: Arkham Knight</a:t>
            </a:r>
            <a:endParaRPr/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1297500" y="1307850"/>
            <a:ext cx="3274500" cy="16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Overall great game on Xbox One and PS4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Different developer in charge of PC port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Didn’t do well…</a:t>
            </a:r>
            <a:endParaRPr sz="1800"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07850"/>
            <a:ext cx="42672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63" y="3798850"/>
            <a:ext cx="7907465" cy="11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Example…</a:t>
            </a:r>
            <a:endParaRPr/>
          </a:p>
        </p:txBody>
      </p:sp>
      <p:pic>
        <p:nvPicPr>
          <p:cNvPr descr="&quot;Baymang&quot; Joe and &quot;OtherSuperJoe&quot; FINALLY Review the conclusion to the Arkham Trilogy, Batman: Arkham Knight! What took so long? and how does this final game measure up? Find out!&#10;&#10;Shirts/Stuff ► http://kottonzoo.com/brands/angry-joe.html&#10;Twitch ► http://twitch.tv/angryjoeshow&#10;Twitter ► http://twitter.com/angryjoeshow&#10;Facebook ► http://facebook.com/goangryjoe&#10;AJSA Community ► http://ajsagaming.com&#10;&#10;If you enjoyed the video please leave a like and comment!" id="277" name="Google Shape;277;p36" title="Batman: Arkham Knight Angry Review *Spoilers*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8838" y="1307850"/>
            <a:ext cx="4946326" cy="37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2: Batman: Arkham Knight (cont.)</a:t>
            </a:r>
            <a:endParaRPr/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875" y="1090100"/>
            <a:ext cx="7268260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100 Overview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Shooter and Action games dominate the list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Combined total of 44 games between these two genres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Near even split between E rated games and M rated games (E 37 - 40 M)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 - rated game examples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Wii Sports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Mario Kart Wii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New Super Mario Bros.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M-rated game examples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Gears of War 3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Grand Theft Auto V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Call of Duty: Black Ops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a game successful?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(or rather, how can we measure a game’s success)</a:t>
            </a:r>
            <a:endParaRPr/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machine learning to figure it out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Decision Tree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Made a </a:t>
            </a:r>
            <a:r>
              <a:rPr lang="en" sz="1300"/>
              <a:t>rudimentary rule list to determine a game’s success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Requirements </a:t>
            </a:r>
            <a:endParaRPr sz="1300"/>
          </a:p>
          <a:p>
            <a:pPr indent="-311150" lvl="4" marL="22860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M rated, must get either a Meta_score of 80 or sold  10 million copies</a:t>
            </a:r>
            <a:endParaRPr sz="1300"/>
          </a:p>
          <a:p>
            <a:pPr indent="-311150" lvl="4" marL="22860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rated anything else, must get either a Meta_score of 75 or sold  15 million copies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Linear regression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Used leftover data declared from the decision tree for this method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Predictor</a:t>
            </a:r>
            <a:endParaRPr/>
          </a:p>
        </p:txBody>
      </p:sp>
      <p:pic>
        <p:nvPicPr>
          <p:cNvPr id="301" name="Google Shape;3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513" y="1360000"/>
            <a:ext cx="4992983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</a:t>
            </a:r>
            <a:r>
              <a:rPr lang="en"/>
              <a:t>Predictor</a:t>
            </a:r>
            <a:endParaRPr/>
          </a:p>
        </p:txBody>
      </p:sp>
      <p:pic>
        <p:nvPicPr>
          <p:cNvPr id="307" name="Google Shape;3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9400"/>
            <a:ext cx="8839203" cy="1862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don’t know what kind of games to make!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Results</a:t>
            </a:r>
            <a:endParaRPr/>
          </a:p>
        </p:txBody>
      </p:sp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Both had accurate results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Strangely had 100% accuracy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Likely due to very simple rules for success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Worked without issue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Albeit after a lot of work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1: Create a E-rated game</a:t>
            </a:r>
            <a:endParaRPr/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Platform: Any Nintendo-owned platform (Wii, DS,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Genre: Action, Fighting, Platforming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Reasoning: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Top 10 games in sales are all rated 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Majority of top 100 games are rated 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 rating opens game up to huge audience including children and adults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Safe bet with little risk due to large amount of sales with E-Rated games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Hard to break into the market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Nintendo dominating the market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Strange consoles to work on, like Wii or 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2: Create a critically acclaimed Action/Shooter game</a:t>
            </a:r>
            <a:endParaRPr/>
          </a:p>
        </p:txBody>
      </p:sp>
      <p:sp>
        <p:nvSpPr>
          <p:cNvPr id="330" name="Google Shape;330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Platform: Xbox 360 or PlayStation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Rating: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Reasoning: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of the top 100 games are on the Xbox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Genre among highest rated in top 100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Action at 94.1, Shooter at 88.2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reputation as a prestigious game company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Loyal fanbase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Much smaller audience with the M rating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Expensive to produce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 be subject to scrutiny from the media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(Video Games are Violent, blah blah blah)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1297500" y="1567550"/>
            <a:ext cx="7038900" cy="30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steps?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and </a:t>
            </a:r>
            <a:r>
              <a:rPr lang="en"/>
              <a:t>publish</a:t>
            </a:r>
            <a:r>
              <a:rPr lang="en"/>
              <a:t> the damn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the </a:t>
            </a:r>
            <a:r>
              <a:rPr lang="en"/>
              <a:t>problem</a:t>
            </a:r>
            <a:r>
              <a:rPr lang="en"/>
              <a:t> need to be revisited?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Yes, because industry is </a:t>
            </a:r>
            <a:r>
              <a:rPr lang="en"/>
              <a:t>constantly</a:t>
            </a:r>
            <a:r>
              <a:rPr lang="en"/>
              <a:t> evolving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Crossplay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Microtransactions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Live-service games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the project be improved with more work?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Yeah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Could refine the data even more and go more in-depth about some of </a:t>
            </a:r>
            <a:r>
              <a:rPr lang="en"/>
              <a:t>the examples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Could have refined the Machine Learning components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 were given more time and resources, is there anything that could be done better?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Yes.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More up-to-date data for the next generation of games (2018-2021)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Would’ve loved to analyze Cyberpunk 2077 on different platforms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More precise ratings and scores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Maybe get data from Steam as well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problem?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Better insight into the video game industry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Compare different kinds of successful video games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Better understanding of what can potentially make or break a game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companies make games?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It’s their passion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fun creative medium (art, TV, etc.)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And most importantly of all…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Money</a:t>
            </a:r>
            <a:endParaRPr sz="16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575" y="2702850"/>
            <a:ext cx="3297902" cy="185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am I gonna figure this out?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good game?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Two ways a game can be considered “successful”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Critically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Financially</a:t>
            </a:r>
            <a:endParaRPr sz="1800"/>
          </a:p>
        </p:txBody>
      </p:sp>
      <p:sp>
        <p:nvSpPr>
          <p:cNvPr id="171" name="Google Shape;171;p19"/>
          <p:cNvSpPr txBox="1"/>
          <p:nvPr/>
        </p:nvSpPr>
        <p:spPr>
          <a:xfrm>
            <a:off x="1297500" y="3215650"/>
            <a:ext cx="7038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Critically: High rating scores, usually from both critics and users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Financially: Had lots of sales, and made a lot of money by selling a lot of copies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I do?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30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Coded everything on Jupyter Notebook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Utilized two different tables of data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One with Ratings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One with Sales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Merged the two data sets by both the game name and platform through an inner join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Helps with accuracy, and the extra inner join with the platform avoids any weird repeats (from earlier testing)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