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BEA-5FB5-4503-9F27-EC58A5C2B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41D47-AB2B-4120-8140-ADC4DBA2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1631-6E09-452C-9D13-266964F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59FE-F9F3-4E6A-84EA-9AF0EC8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0BE8-0436-486F-96EE-577F2FC1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E43C-E6FA-438C-88C4-BD5EE58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ADF21-0627-4FF9-AFDC-FCE167B9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F180-EEDB-4F86-B9E7-64051AB5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0A06-BDCE-47F7-8978-7AA9495D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5109-7FFE-469D-8F3E-A3F9BB9A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7D140-2A34-4AFF-8C7F-9F11C8170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A493-02CB-432D-A6CD-59E85366C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1AE9-0651-41CA-B92D-2E35E2A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475C-E834-4A88-A40A-E781548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854F-2743-47FF-8B05-E1DBCED4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557B-39BB-41CD-B79F-3E74FDB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F3E-D49E-481B-8652-53DE4DC0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A64-3D25-4E0B-8443-90204122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57A5-F160-4C52-8C3E-1DBE6077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9CB5-1303-470E-8639-00C4D158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414F-ECA3-44AC-9854-4A3DA47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E9E1-920C-4E0D-82B8-3234617D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E4F4-DA3C-4973-8865-13ED9533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318A-EAFF-41DC-A17A-8B9AD4E7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F15C-3FFC-4BBA-B637-58FA74A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99A5-108A-458D-B075-1D674A8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5A8E-59DB-418E-95D6-90A94972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D0354-64C5-40AD-8BCA-77524513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4570-ACEA-4662-AAFC-261E0F7B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9355-6110-431B-AECF-782DDD3B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BEE45-8927-462F-9385-A981F742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F0D7-F23A-4A96-9182-6B527603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DC53-ADA8-407F-97F7-BD0BEAEF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BD816-9460-4D19-868E-F6B0CDE2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D6FA-D16A-434D-B056-E39C148B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C0C57-A7CB-4FBD-85B1-F97BB088D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6D25A-4306-4AF2-8693-E67E79D8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74A15-280D-4FBB-8595-4632F03A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F7290-79FB-47C0-B497-93EADF4F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73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5DCA-632B-4FB0-BC0F-52F3BA1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61308-02E2-4B65-86F3-3B85E542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686D-62D3-4902-99E4-A3561E0E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50767-EFBB-45CE-820E-49C82363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53C15-CF2A-448D-9C65-72F105E6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733B3-5168-4311-B77C-42E1298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C513-861E-4180-BC4C-AEA0C88E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ABC9-3C96-4B69-9B48-E545116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7414-FEA4-4FDB-B638-CE6D1C42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F488-6E13-4DD2-AA76-048E16A5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9CC8-D838-4FD6-B089-290EE800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169B-59ED-4BF0-A559-59AA95CA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936F9-FDBC-4260-ADF4-47937178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001-A956-4F4A-B541-3C1B5196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99B4-4A2F-48D0-ADD1-52354FBB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FFBE9-CD40-46BC-B83D-26E8BE5F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3CF83-5497-4F42-BFF0-DEFD9C7B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2F22-D7B0-4039-B626-0F90745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13EF-0A12-485C-891B-5481912C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9AA78-7BFE-4A10-9B00-E31C6A55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F56D-0DD4-4151-B236-B1E8FFF0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2E8F-0CA0-4FA6-8DCB-3CEB5317F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2083-B5DA-4A9E-92A2-770D02252CD0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6955-C715-4B5F-9329-31898973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8CDE7-8B15-464F-853E-B510F119A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6A8D-B88A-4146-8B3E-010E7A7F1F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0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4E94D4-2140-4905-A3FD-86F678E79D0D}"/>
              </a:ext>
            </a:extLst>
          </p:cNvPr>
          <p:cNvSpPr/>
          <p:nvPr/>
        </p:nvSpPr>
        <p:spPr>
          <a:xfrm>
            <a:off x="411303" y="1520505"/>
            <a:ext cx="5684697" cy="381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9FB0C9-DF29-4523-99C1-8A95A2FCA00D}"/>
              </a:ext>
            </a:extLst>
          </p:cNvPr>
          <p:cNvSpPr/>
          <p:nvPr/>
        </p:nvSpPr>
        <p:spPr>
          <a:xfrm>
            <a:off x="855678" y="2766270"/>
            <a:ext cx="1501629" cy="132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B2F4B4-CA0E-4E49-ADA8-2415DED9E957}"/>
              </a:ext>
            </a:extLst>
          </p:cNvPr>
          <p:cNvSpPr/>
          <p:nvPr/>
        </p:nvSpPr>
        <p:spPr>
          <a:xfrm>
            <a:off x="3782157" y="2766270"/>
            <a:ext cx="1744910" cy="132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Engine</a:t>
            </a: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340F8-9DB2-4FC3-A1E8-706BDC8CC3FA}"/>
              </a:ext>
            </a:extLst>
          </p:cNvPr>
          <p:cNvSpPr txBox="1"/>
          <p:nvPr/>
        </p:nvSpPr>
        <p:spPr>
          <a:xfrm>
            <a:off x="805587" y="4192398"/>
            <a:ext cx="27286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 Capturar entrada do usuario (parametros).</a:t>
            </a:r>
          </a:p>
          <a:p>
            <a:r>
              <a:rPr lang="en-US" sz="1100" dirty="0">
                <a:solidFill>
                  <a:schemeClr val="bg1"/>
                </a:solidFill>
              </a:rPr>
              <a:t>2  Passar parametros para vars file.</a:t>
            </a:r>
          </a:p>
          <a:p>
            <a:r>
              <a:rPr lang="en-US" sz="1100" dirty="0">
                <a:solidFill>
                  <a:schemeClr val="bg1"/>
                </a:solidFill>
              </a:rPr>
              <a:t>3 Triggar execucao do playbook.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D8620-ABD9-454B-9FDC-CD6E67569228}"/>
              </a:ext>
            </a:extLst>
          </p:cNvPr>
          <p:cNvSpPr txBox="1"/>
          <p:nvPr/>
        </p:nvSpPr>
        <p:spPr>
          <a:xfrm>
            <a:off x="3776691" y="4218963"/>
            <a:ext cx="1696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lain" startAt="4"/>
            </a:pPr>
            <a:r>
              <a:rPr lang="en-US" sz="1100" dirty="0">
                <a:solidFill>
                  <a:schemeClr val="bg1"/>
                </a:solidFill>
              </a:rPr>
              <a:t>Executar script ansible</a:t>
            </a:r>
          </a:p>
          <a:p>
            <a:pPr marL="228600" indent="-228600">
              <a:buAutoNum type="arabicPlain" startAt="4"/>
            </a:pPr>
            <a:r>
              <a:rPr lang="en-US" sz="1100" dirty="0">
                <a:solidFill>
                  <a:schemeClr val="bg1"/>
                </a:solidFill>
              </a:rPr>
              <a:t>Avisar usuario status.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A2FD043-0986-47B8-95E3-A2287BE868C4}"/>
              </a:ext>
            </a:extLst>
          </p:cNvPr>
          <p:cNvSpPr/>
          <p:nvPr/>
        </p:nvSpPr>
        <p:spPr>
          <a:xfrm>
            <a:off x="8196287" y="1850821"/>
            <a:ext cx="3257481" cy="31563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APIC</a:t>
            </a:r>
            <a:endParaRPr lang="pt-BR" sz="5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BFB59D-B742-4A48-B113-F90F0239DC5A}"/>
              </a:ext>
            </a:extLst>
          </p:cNvPr>
          <p:cNvSpPr/>
          <p:nvPr/>
        </p:nvSpPr>
        <p:spPr>
          <a:xfrm>
            <a:off x="6241409" y="2897348"/>
            <a:ext cx="1761688" cy="10633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</a:t>
            </a:r>
          </a:p>
          <a:p>
            <a:pPr algn="ctr"/>
            <a:r>
              <a:rPr lang="en-US" dirty="0"/>
              <a:t>Rest API</a:t>
            </a:r>
            <a:endParaRPr lang="pt-BR" dirty="0"/>
          </a:p>
        </p:txBody>
      </p:sp>
      <p:cxnSp>
        <p:nvCxnSpPr>
          <p:cNvPr id="13" name="Straight Arrow Connector 12" descr="1">
            <a:extLst>
              <a:ext uri="{FF2B5EF4-FFF2-40B4-BE49-F238E27FC236}">
                <a16:creationId xmlns:a16="http://schemas.microsoft.com/office/drawing/2014/main" id="{F74DCAED-39C9-4BD6-878A-22DD01183C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2525086" y="3154261"/>
            <a:ext cx="111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 descr="1">
            <a:extLst>
              <a:ext uri="{FF2B5EF4-FFF2-40B4-BE49-F238E27FC236}">
                <a16:creationId xmlns:a16="http://schemas.microsoft.com/office/drawing/2014/main" id="{67E9EB3D-5F9E-443D-A32C-4B8B3AE678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2522289" y="3440885"/>
            <a:ext cx="111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 descr="1">
            <a:extLst>
              <a:ext uri="{FF2B5EF4-FFF2-40B4-BE49-F238E27FC236}">
                <a16:creationId xmlns:a16="http://schemas.microsoft.com/office/drawing/2014/main" id="{4CD1D6AA-2A16-4B6F-A0D3-41940752A5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2522289" y="3727509"/>
            <a:ext cx="111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 descr="1">
            <a:extLst>
              <a:ext uri="{FF2B5EF4-FFF2-40B4-BE49-F238E27FC236}">
                <a16:creationId xmlns:a16="http://schemas.microsoft.com/office/drawing/2014/main" id="{3AF38EFD-2ACE-4699-AF30-15D2E815C4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5545125" y="3450672"/>
            <a:ext cx="5438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053990-8D7B-4F00-A645-93A847D6CDAA}"/>
              </a:ext>
            </a:extLst>
          </p:cNvPr>
          <p:cNvSpPr txBox="1"/>
          <p:nvPr/>
        </p:nvSpPr>
        <p:spPr>
          <a:xfrm>
            <a:off x="2294389" y="2969595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BCF61-69C8-4E62-A071-48237E7E8E06}"/>
              </a:ext>
            </a:extLst>
          </p:cNvPr>
          <p:cNvSpPr txBox="1"/>
          <p:nvPr/>
        </p:nvSpPr>
        <p:spPr>
          <a:xfrm>
            <a:off x="2287400" y="3249818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E157E8-16F8-4CAE-8114-85DE1F53E847}"/>
              </a:ext>
            </a:extLst>
          </p:cNvPr>
          <p:cNvSpPr txBox="1"/>
          <p:nvPr/>
        </p:nvSpPr>
        <p:spPr>
          <a:xfrm>
            <a:off x="2287400" y="3519074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A8663-9FC3-44AF-A229-78C96C63C496}"/>
              </a:ext>
            </a:extLst>
          </p:cNvPr>
          <p:cNvSpPr txBox="1"/>
          <p:nvPr/>
        </p:nvSpPr>
        <p:spPr>
          <a:xfrm>
            <a:off x="5553754" y="3081340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AA40E-98F8-49A4-BC2A-5FC7652588F3}"/>
              </a:ext>
            </a:extLst>
          </p:cNvPr>
          <p:cNvSpPr txBox="1"/>
          <p:nvPr/>
        </p:nvSpPr>
        <p:spPr>
          <a:xfrm>
            <a:off x="1351454" y="1542907"/>
            <a:ext cx="4026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VM Jump Host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IP 10.99.9.41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RHEL v. Ansible v. 2.9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569CE89-D7EC-4A83-8877-491EB9D88CFB}"/>
              </a:ext>
            </a:extLst>
          </p:cNvPr>
          <p:cNvSpPr/>
          <p:nvPr/>
        </p:nvSpPr>
        <p:spPr>
          <a:xfrm>
            <a:off x="6262502" y="4068737"/>
            <a:ext cx="1606371" cy="562062"/>
          </a:xfrm>
          <a:prstGeom prst="leftArrow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28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E54-AAA0-4BB3-AB38-0ADA09B6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Pendencias</a:t>
            </a:r>
            <a:r>
              <a:rPr lang="en-US" dirty="0"/>
              <a:t> </a:t>
            </a:r>
            <a:r>
              <a:rPr lang="en-US" sz="3200" dirty="0"/>
              <a:t>25/1 </a:t>
            </a:r>
            <a:r>
              <a:rPr lang="en-US" sz="3200" dirty="0" err="1"/>
              <a:t>objetivo</a:t>
            </a:r>
            <a:r>
              <a:rPr lang="en-US" sz="3200" dirty="0"/>
              <a:t> 28/1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4EBC-B0D4-4F9F-B9AE-C6AB8506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Pedro – </a:t>
            </a:r>
            <a:r>
              <a:rPr lang="en-US" dirty="0" err="1"/>
              <a:t>escrever</a:t>
            </a:r>
            <a:r>
              <a:rPr lang="en-US" dirty="0"/>
              <a:t> playbooks para add static port and domain para EPG</a:t>
            </a:r>
          </a:p>
          <a:p>
            <a:r>
              <a:rPr lang="en-US" dirty="0"/>
              <a:t>Pedro – </a:t>
            </a:r>
            <a:r>
              <a:rPr lang="en-US" dirty="0" err="1"/>
              <a:t>escrever</a:t>
            </a:r>
            <a:r>
              <a:rPr lang="en-US" dirty="0"/>
              <a:t> playbooks para DOMAIN, VLAN POOL, AEEP.</a:t>
            </a:r>
          </a:p>
          <a:p>
            <a:r>
              <a:rPr lang="en-US" dirty="0"/>
              <a:t>Pedro –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status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Alvaro –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possibilidade</a:t>
            </a:r>
            <a:r>
              <a:rPr lang="en-US" dirty="0"/>
              <a:t> de test de front end &lt;&gt; APIC</a:t>
            </a:r>
          </a:p>
          <a:p>
            <a:r>
              <a:rPr lang="en-US" dirty="0"/>
              <a:t>Gabriel – </a:t>
            </a:r>
            <a:r>
              <a:rPr lang="en-US" dirty="0" err="1"/>
              <a:t>verificar</a:t>
            </a:r>
            <a:r>
              <a:rPr lang="en-US" dirty="0"/>
              <a:t> com Igor qual </a:t>
            </a:r>
            <a:r>
              <a:rPr lang="en-US" dirty="0" err="1"/>
              <a:t>foi</a:t>
            </a:r>
            <a:r>
              <a:rPr lang="en-US" dirty="0"/>
              <a:t> ultimo </a:t>
            </a:r>
            <a:r>
              <a:rPr lang="en-US" dirty="0" err="1"/>
              <a:t>avanco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front end.</a:t>
            </a:r>
          </a:p>
          <a:p>
            <a:r>
              <a:rPr lang="en-US" dirty="0" err="1"/>
              <a:t>Guillia</a:t>
            </a:r>
            <a:r>
              <a:rPr lang="en-US" dirty="0"/>
              <a:t> –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documentacoes</a:t>
            </a:r>
            <a:r>
              <a:rPr lang="en-US" dirty="0"/>
              <a:t> </a:t>
            </a:r>
            <a:r>
              <a:rPr lang="en-US" dirty="0" err="1"/>
              <a:t>compartilhadas</a:t>
            </a:r>
            <a:r>
              <a:rPr lang="en-US" dirty="0"/>
              <a:t> no Drive folder.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57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Pendencias 25/1 objetivo 28/1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Emmanuel Maidana</dc:creator>
  <cp:lastModifiedBy>Pedro Emmanuel Maidana</cp:lastModifiedBy>
  <cp:revision>5</cp:revision>
  <dcterms:created xsi:type="dcterms:W3CDTF">2021-01-25T13:17:59Z</dcterms:created>
  <dcterms:modified xsi:type="dcterms:W3CDTF">2021-01-25T14:06:07Z</dcterms:modified>
</cp:coreProperties>
</file>