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5"/>
  </p:notesMasterIdLst>
  <p:handoutMasterIdLst>
    <p:handoutMasterId r:id="rId36"/>
  </p:handoutMasterIdLst>
  <p:sldIdLst>
    <p:sldId id="256" r:id="rId5"/>
    <p:sldId id="284" r:id="rId6"/>
    <p:sldId id="277" r:id="rId7"/>
    <p:sldId id="290" r:id="rId8"/>
    <p:sldId id="287" r:id="rId9"/>
    <p:sldId id="291" r:id="rId10"/>
    <p:sldId id="292" r:id="rId11"/>
    <p:sldId id="293" r:id="rId12"/>
    <p:sldId id="294" r:id="rId13"/>
    <p:sldId id="295" r:id="rId14"/>
    <p:sldId id="296" r:id="rId15"/>
    <p:sldId id="282" r:id="rId16"/>
    <p:sldId id="299" r:id="rId17"/>
    <p:sldId id="300" r:id="rId18"/>
    <p:sldId id="301" r:id="rId19"/>
    <p:sldId id="302" r:id="rId20"/>
    <p:sldId id="297" r:id="rId21"/>
    <p:sldId id="298" r:id="rId22"/>
    <p:sldId id="303" r:id="rId23"/>
    <p:sldId id="304" r:id="rId24"/>
    <p:sldId id="305" r:id="rId25"/>
    <p:sldId id="306" r:id="rId26"/>
    <p:sldId id="307" r:id="rId27"/>
    <p:sldId id="308" r:id="rId28"/>
    <p:sldId id="309" r:id="rId29"/>
    <p:sldId id="310" r:id="rId30"/>
    <p:sldId id="311" r:id="rId31"/>
    <p:sldId id="312" r:id="rId32"/>
    <p:sldId id="264" r:id="rId33"/>
    <p:sldId id="289" r:id="rId34"/>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notesViewPr>
    <p:cSldViewPr snapToGrid="0">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B5B42BD-8D3B-4B09-9029-8C63687D5D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1E2EC764-34EA-4620-8CF9-F605D96BC33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20B032-4FC5-443B-B858-DB4B3088BEE9}" type="datetime1">
              <a:rPr lang="es-ES" smtClean="0"/>
              <a:t>26/04/2025</a:t>
            </a:fld>
            <a:endParaRPr lang="es-ES"/>
          </a:p>
        </p:txBody>
      </p:sp>
      <p:sp>
        <p:nvSpPr>
          <p:cNvPr id="4" name="Marcador de pie de página 3">
            <a:extLst>
              <a:ext uri="{FF2B5EF4-FFF2-40B4-BE49-F238E27FC236}">
                <a16:creationId xmlns:a16="http://schemas.microsoft.com/office/drawing/2014/main" id="{3C1FA7CC-A0A2-4292-AA1A-FFA1D3AC96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36C9D8F1-C311-48E0-A5EA-6AC70E14D0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827EC1-36E0-417D-8141-8D14DF1BDFD9}" type="slidenum">
              <a:rPr lang="es-ES" smtClean="0"/>
              <a:t>‹Nº›</a:t>
            </a:fld>
            <a:endParaRPr lang="es-ES"/>
          </a:p>
        </p:txBody>
      </p:sp>
    </p:spTree>
    <p:extLst>
      <p:ext uri="{BB962C8B-B14F-4D97-AF65-F5344CB8AC3E}">
        <p14:creationId xmlns:p14="http://schemas.microsoft.com/office/powerpoint/2010/main" val="6458522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BB1E8-FFB4-4CE9-8FFB-DCF486277706}" type="datetime1">
              <a:rPr lang="es-ES" smtClean="0"/>
              <a:pPr/>
              <a:t>26/04/2025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5BAF473-2665-42A7-89E3-C7BA7EB58D12}" type="slidenum">
              <a:rPr lang="es-ES" noProof="0" smtClean="0"/>
              <a:t>‹Nº›</a:t>
            </a:fld>
            <a:endParaRPr lang="es-ES" noProof="0"/>
          </a:p>
        </p:txBody>
      </p:sp>
    </p:spTree>
    <p:extLst>
      <p:ext uri="{BB962C8B-B14F-4D97-AF65-F5344CB8AC3E}">
        <p14:creationId xmlns:p14="http://schemas.microsoft.com/office/powerpoint/2010/main" val="6935489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35BAF473-2665-42A7-89E3-C7BA7EB58D12}" type="slidenum">
              <a:rPr lang="es-ES" smtClean="0"/>
              <a:t>1</a:t>
            </a:fld>
            <a:endParaRPr lang="es-ES"/>
          </a:p>
        </p:txBody>
      </p:sp>
    </p:spTree>
    <p:extLst>
      <p:ext uri="{BB962C8B-B14F-4D97-AF65-F5344CB8AC3E}">
        <p14:creationId xmlns:p14="http://schemas.microsoft.com/office/powerpoint/2010/main" val="1833397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B07B7-9E51-0D15-1641-DC14FB17019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01C3816-5C07-D979-8665-4EC4E381E10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CA24E10-BB25-E98D-760D-4D5BFAD18D73}"/>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CD8851B5-016A-D08B-1900-75B0DC61E8F8}"/>
              </a:ext>
            </a:extLst>
          </p:cNvPr>
          <p:cNvSpPr>
            <a:spLocks noGrp="1"/>
          </p:cNvSpPr>
          <p:nvPr>
            <p:ph type="sldNum" sz="quarter" idx="5"/>
          </p:nvPr>
        </p:nvSpPr>
        <p:spPr/>
        <p:txBody>
          <a:bodyPr/>
          <a:lstStyle/>
          <a:p>
            <a:pPr rtl="0"/>
            <a:fld id="{35BAF473-2665-42A7-89E3-C7BA7EB58D12}" type="slidenum">
              <a:rPr lang="es-ES" smtClean="0"/>
              <a:t>10</a:t>
            </a:fld>
            <a:endParaRPr lang="es-ES"/>
          </a:p>
        </p:txBody>
      </p:sp>
    </p:spTree>
    <p:extLst>
      <p:ext uri="{BB962C8B-B14F-4D97-AF65-F5344CB8AC3E}">
        <p14:creationId xmlns:p14="http://schemas.microsoft.com/office/powerpoint/2010/main" val="2833564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0AF91-CE59-8768-09BC-31D65E370AD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A920B9C-7650-2731-1E93-1D7E459093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72719B4-285D-B906-532C-83C1DC95C640}"/>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C7367081-918B-56EB-727B-AAAD349065CD}"/>
              </a:ext>
            </a:extLst>
          </p:cNvPr>
          <p:cNvSpPr>
            <a:spLocks noGrp="1"/>
          </p:cNvSpPr>
          <p:nvPr>
            <p:ph type="sldNum" sz="quarter" idx="5"/>
          </p:nvPr>
        </p:nvSpPr>
        <p:spPr/>
        <p:txBody>
          <a:bodyPr/>
          <a:lstStyle/>
          <a:p>
            <a:pPr rtl="0"/>
            <a:fld id="{35BAF473-2665-42A7-89E3-C7BA7EB58D12}" type="slidenum">
              <a:rPr lang="es-ES" smtClean="0"/>
              <a:t>11</a:t>
            </a:fld>
            <a:endParaRPr lang="es-ES"/>
          </a:p>
        </p:txBody>
      </p:sp>
    </p:spTree>
    <p:extLst>
      <p:ext uri="{BB962C8B-B14F-4D97-AF65-F5344CB8AC3E}">
        <p14:creationId xmlns:p14="http://schemas.microsoft.com/office/powerpoint/2010/main" val="351180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12</a:t>
            </a:fld>
            <a:endParaRPr lang="es-ES"/>
          </a:p>
        </p:txBody>
      </p:sp>
    </p:spTree>
    <p:extLst>
      <p:ext uri="{BB962C8B-B14F-4D97-AF65-F5344CB8AC3E}">
        <p14:creationId xmlns:p14="http://schemas.microsoft.com/office/powerpoint/2010/main" val="4066787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F4DBA-744A-60F3-6882-6F44E028882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4BFD377-CAD5-5096-5711-4FD7DFF9680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5E4B7CC-CD42-A6CD-8273-0F0DD5065BE3}"/>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0FBEC7DD-0E45-20E7-A50C-D2080BB68E22}"/>
              </a:ext>
            </a:extLst>
          </p:cNvPr>
          <p:cNvSpPr>
            <a:spLocks noGrp="1"/>
          </p:cNvSpPr>
          <p:nvPr>
            <p:ph type="sldNum" sz="quarter" idx="5"/>
          </p:nvPr>
        </p:nvSpPr>
        <p:spPr/>
        <p:txBody>
          <a:bodyPr/>
          <a:lstStyle/>
          <a:p>
            <a:pPr rtl="0"/>
            <a:fld id="{35BAF473-2665-42A7-89E3-C7BA7EB58D12}" type="slidenum">
              <a:rPr lang="es-ES" smtClean="0"/>
              <a:t>13</a:t>
            </a:fld>
            <a:endParaRPr lang="es-ES"/>
          </a:p>
        </p:txBody>
      </p:sp>
    </p:spTree>
    <p:extLst>
      <p:ext uri="{BB962C8B-B14F-4D97-AF65-F5344CB8AC3E}">
        <p14:creationId xmlns:p14="http://schemas.microsoft.com/office/powerpoint/2010/main" val="81312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66F2-CE0D-5F89-67A3-9BCB4FF0F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73D5A4B-7357-D598-50E3-E444AA12B4A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078A2DF-2BC4-33B6-CD96-5179953461D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F66D7905-3D17-B7EC-4F17-4DB302AE6D3D}"/>
              </a:ext>
            </a:extLst>
          </p:cNvPr>
          <p:cNvSpPr>
            <a:spLocks noGrp="1"/>
          </p:cNvSpPr>
          <p:nvPr>
            <p:ph type="sldNum" sz="quarter" idx="5"/>
          </p:nvPr>
        </p:nvSpPr>
        <p:spPr/>
        <p:txBody>
          <a:bodyPr/>
          <a:lstStyle/>
          <a:p>
            <a:pPr rtl="0"/>
            <a:fld id="{35BAF473-2665-42A7-89E3-C7BA7EB58D12}" type="slidenum">
              <a:rPr lang="es-ES" smtClean="0"/>
              <a:t>14</a:t>
            </a:fld>
            <a:endParaRPr lang="es-ES"/>
          </a:p>
        </p:txBody>
      </p:sp>
    </p:spTree>
    <p:extLst>
      <p:ext uri="{BB962C8B-B14F-4D97-AF65-F5344CB8AC3E}">
        <p14:creationId xmlns:p14="http://schemas.microsoft.com/office/powerpoint/2010/main" val="2337084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32b37dac5c8_0_125: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2b37dac5c8_0_125:notes"/>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93DBB-4BF2-F92B-1485-46F3472472C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BEF2881-57C6-A3B7-3E46-EDB50124C69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E310FAE-0146-EC00-ABAD-A9712E137E48}"/>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04D87B79-1BF9-68E5-F187-970D677C472F}"/>
              </a:ext>
            </a:extLst>
          </p:cNvPr>
          <p:cNvSpPr>
            <a:spLocks noGrp="1"/>
          </p:cNvSpPr>
          <p:nvPr>
            <p:ph type="sldNum" sz="quarter" idx="5"/>
          </p:nvPr>
        </p:nvSpPr>
        <p:spPr/>
        <p:txBody>
          <a:bodyPr/>
          <a:lstStyle/>
          <a:p>
            <a:pPr rtl="0"/>
            <a:fld id="{35BAF473-2665-42A7-89E3-C7BA7EB58D12}" type="slidenum">
              <a:rPr lang="es-ES" smtClean="0"/>
              <a:t>16</a:t>
            </a:fld>
            <a:endParaRPr lang="es-ES"/>
          </a:p>
        </p:txBody>
      </p:sp>
    </p:spTree>
    <p:extLst>
      <p:ext uri="{BB962C8B-B14F-4D97-AF65-F5344CB8AC3E}">
        <p14:creationId xmlns:p14="http://schemas.microsoft.com/office/powerpoint/2010/main" val="2863282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1DE5B-DE19-1645-F5EC-8B82C0C9A82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6B022AF-DDB0-CC7E-7237-3E57CE3AC7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35E7A96-94A9-33CB-B979-96C17BA22D9B}"/>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F55F8699-E46F-3DF9-B95E-F3D8060107A9}"/>
              </a:ext>
            </a:extLst>
          </p:cNvPr>
          <p:cNvSpPr>
            <a:spLocks noGrp="1"/>
          </p:cNvSpPr>
          <p:nvPr>
            <p:ph type="sldNum" sz="quarter" idx="5"/>
          </p:nvPr>
        </p:nvSpPr>
        <p:spPr/>
        <p:txBody>
          <a:bodyPr/>
          <a:lstStyle/>
          <a:p>
            <a:pPr rtl="0"/>
            <a:fld id="{35BAF473-2665-42A7-89E3-C7BA7EB58D12}" type="slidenum">
              <a:rPr lang="es-ES" smtClean="0"/>
              <a:t>17</a:t>
            </a:fld>
            <a:endParaRPr lang="es-ES"/>
          </a:p>
        </p:txBody>
      </p:sp>
    </p:spTree>
    <p:extLst>
      <p:ext uri="{BB962C8B-B14F-4D97-AF65-F5344CB8AC3E}">
        <p14:creationId xmlns:p14="http://schemas.microsoft.com/office/powerpoint/2010/main" val="2551799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7A54B-3C1A-8ADC-2977-831776B5407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3FE686F-4F86-3F19-9BBB-97138E29F99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D890136-31A8-4E0C-FBA4-2998650F0FD6}"/>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2DE967D-69A6-8BDD-6941-EB1A15F5AF58}"/>
              </a:ext>
            </a:extLst>
          </p:cNvPr>
          <p:cNvSpPr>
            <a:spLocks noGrp="1"/>
          </p:cNvSpPr>
          <p:nvPr>
            <p:ph type="sldNum" sz="quarter" idx="5"/>
          </p:nvPr>
        </p:nvSpPr>
        <p:spPr/>
        <p:txBody>
          <a:bodyPr/>
          <a:lstStyle/>
          <a:p>
            <a:pPr rtl="0"/>
            <a:fld id="{35BAF473-2665-42A7-89E3-C7BA7EB58D12}" type="slidenum">
              <a:rPr lang="es-ES" smtClean="0"/>
              <a:t>18</a:t>
            </a:fld>
            <a:endParaRPr lang="es-ES"/>
          </a:p>
        </p:txBody>
      </p:sp>
    </p:spTree>
    <p:extLst>
      <p:ext uri="{BB962C8B-B14F-4D97-AF65-F5344CB8AC3E}">
        <p14:creationId xmlns:p14="http://schemas.microsoft.com/office/powerpoint/2010/main" val="2974156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a:extLst>
            <a:ext uri="{FF2B5EF4-FFF2-40B4-BE49-F238E27FC236}">
              <a16:creationId xmlns:a16="http://schemas.microsoft.com/office/drawing/2014/main" id="{A5F66F4E-8B9A-6BE0-79DB-FAF0DA61492B}"/>
            </a:ext>
          </a:extLst>
        </p:cNvPr>
        <p:cNvGrpSpPr/>
        <p:nvPr/>
      </p:nvGrpSpPr>
      <p:grpSpPr>
        <a:xfrm>
          <a:off x="0" y="0"/>
          <a:ext cx="0" cy="0"/>
          <a:chOff x="0" y="0"/>
          <a:chExt cx="0" cy="0"/>
        </a:xfrm>
      </p:grpSpPr>
      <p:sp>
        <p:nvSpPr>
          <p:cNvPr id="577" name="Google Shape;577;g32b37dac5c8_0_125:notes">
            <a:extLst>
              <a:ext uri="{FF2B5EF4-FFF2-40B4-BE49-F238E27FC236}">
                <a16:creationId xmlns:a16="http://schemas.microsoft.com/office/drawing/2014/main" id="{838E3C36-CB5F-706F-3C5F-C4B710BF572C}"/>
              </a:ext>
            </a:extLst>
          </p:cNvPr>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32b37dac5c8_0_125:notes">
            <a:extLst>
              <a:ext uri="{FF2B5EF4-FFF2-40B4-BE49-F238E27FC236}">
                <a16:creationId xmlns:a16="http://schemas.microsoft.com/office/drawing/2014/main" id="{EA606EB3-1027-1EA7-1EB6-96B0E7007DAD}"/>
              </a:ext>
            </a:extLst>
          </p:cNvPr>
          <p:cNvSpPr txBox="1">
            <a:spLocks noGrp="1"/>
          </p:cNvSpPr>
          <p:nvPr>
            <p:ph type="body" idx="1"/>
          </p:nvPr>
        </p:nvSpPr>
        <p:spPr>
          <a:xfrm>
            <a:off x="822950" y="6949425"/>
            <a:ext cx="6583800" cy="658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989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2</a:t>
            </a:fld>
            <a:endParaRPr lang="es-ES"/>
          </a:p>
        </p:txBody>
      </p:sp>
    </p:spTree>
    <p:extLst>
      <p:ext uri="{BB962C8B-B14F-4D97-AF65-F5344CB8AC3E}">
        <p14:creationId xmlns:p14="http://schemas.microsoft.com/office/powerpoint/2010/main" val="1778474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D844B-77FD-95D8-7BEF-E563E0E9440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1015518-C86C-2713-6A66-EA4A152BD72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B142F04-676B-C191-260E-B403DD855A25}"/>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990A2DC7-A852-5ADC-D86F-47E2EB2A46AC}"/>
              </a:ext>
            </a:extLst>
          </p:cNvPr>
          <p:cNvSpPr>
            <a:spLocks noGrp="1"/>
          </p:cNvSpPr>
          <p:nvPr>
            <p:ph type="sldNum" sz="quarter" idx="5"/>
          </p:nvPr>
        </p:nvSpPr>
        <p:spPr/>
        <p:txBody>
          <a:bodyPr/>
          <a:lstStyle/>
          <a:p>
            <a:pPr rtl="0"/>
            <a:fld id="{35BAF473-2665-42A7-89E3-C7BA7EB58D12}" type="slidenum">
              <a:rPr lang="es-ES" smtClean="0"/>
              <a:t>20</a:t>
            </a:fld>
            <a:endParaRPr lang="es-ES"/>
          </a:p>
        </p:txBody>
      </p:sp>
    </p:spTree>
    <p:extLst>
      <p:ext uri="{BB962C8B-B14F-4D97-AF65-F5344CB8AC3E}">
        <p14:creationId xmlns:p14="http://schemas.microsoft.com/office/powerpoint/2010/main" val="3862152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841E9-661E-7156-1968-7DC97A07627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354DC2-550F-3417-90DF-6BC18350544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84D1C4-B92A-A4FC-30E3-D0080980CEEE}"/>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AAEBADE-8B82-DF9C-5F5C-5C24C87EDE1B}"/>
              </a:ext>
            </a:extLst>
          </p:cNvPr>
          <p:cNvSpPr>
            <a:spLocks noGrp="1"/>
          </p:cNvSpPr>
          <p:nvPr>
            <p:ph type="sldNum" sz="quarter" idx="5"/>
          </p:nvPr>
        </p:nvSpPr>
        <p:spPr/>
        <p:txBody>
          <a:bodyPr/>
          <a:lstStyle/>
          <a:p>
            <a:pPr rtl="0"/>
            <a:fld id="{35BAF473-2665-42A7-89E3-C7BA7EB58D12}" type="slidenum">
              <a:rPr lang="es-ES" smtClean="0"/>
              <a:t>21</a:t>
            </a:fld>
            <a:endParaRPr lang="es-ES"/>
          </a:p>
        </p:txBody>
      </p:sp>
    </p:spTree>
    <p:extLst>
      <p:ext uri="{BB962C8B-B14F-4D97-AF65-F5344CB8AC3E}">
        <p14:creationId xmlns:p14="http://schemas.microsoft.com/office/powerpoint/2010/main" val="451331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AFC30-F5F7-5BB9-F19E-6658D056C38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BBEE56-76F3-4346-AA6B-CF0CB7D1AF7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03ED9BA-08A5-499A-CC99-5AA3DBC1AC3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DABFD9C4-A0C8-1422-E5BC-CD8E77ACE293}"/>
              </a:ext>
            </a:extLst>
          </p:cNvPr>
          <p:cNvSpPr>
            <a:spLocks noGrp="1"/>
          </p:cNvSpPr>
          <p:nvPr>
            <p:ph type="sldNum" sz="quarter" idx="5"/>
          </p:nvPr>
        </p:nvSpPr>
        <p:spPr/>
        <p:txBody>
          <a:bodyPr/>
          <a:lstStyle/>
          <a:p>
            <a:pPr rtl="0"/>
            <a:fld id="{35BAF473-2665-42A7-89E3-C7BA7EB58D12}" type="slidenum">
              <a:rPr lang="es-ES" smtClean="0"/>
              <a:t>22</a:t>
            </a:fld>
            <a:endParaRPr lang="es-ES"/>
          </a:p>
        </p:txBody>
      </p:sp>
    </p:spTree>
    <p:extLst>
      <p:ext uri="{BB962C8B-B14F-4D97-AF65-F5344CB8AC3E}">
        <p14:creationId xmlns:p14="http://schemas.microsoft.com/office/powerpoint/2010/main" val="1157767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6305-1A7A-9A0E-02FB-22F6E96867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F999AE-EE23-4083-5F20-FFD19AD6653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3DE46BA-EF19-31C2-7E6A-973532377154}"/>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40402EFE-22EE-BA8A-F5C5-2A41BA5BEBF8}"/>
              </a:ext>
            </a:extLst>
          </p:cNvPr>
          <p:cNvSpPr>
            <a:spLocks noGrp="1"/>
          </p:cNvSpPr>
          <p:nvPr>
            <p:ph type="sldNum" sz="quarter" idx="5"/>
          </p:nvPr>
        </p:nvSpPr>
        <p:spPr/>
        <p:txBody>
          <a:bodyPr/>
          <a:lstStyle/>
          <a:p>
            <a:pPr rtl="0"/>
            <a:fld id="{35BAF473-2665-42A7-89E3-C7BA7EB58D12}" type="slidenum">
              <a:rPr lang="es-ES" smtClean="0"/>
              <a:t>23</a:t>
            </a:fld>
            <a:endParaRPr lang="es-ES"/>
          </a:p>
        </p:txBody>
      </p:sp>
    </p:spTree>
    <p:extLst>
      <p:ext uri="{BB962C8B-B14F-4D97-AF65-F5344CB8AC3E}">
        <p14:creationId xmlns:p14="http://schemas.microsoft.com/office/powerpoint/2010/main" val="2176320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F9E7F-0FBD-CEC7-F85E-58142AE0311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F38EC69-76A8-EE76-7CC9-BBC2F6E03BA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84740F8-8749-BD36-0F55-3F1334CF5522}"/>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E2686821-E038-7C14-0E9B-E232FDFB3438}"/>
              </a:ext>
            </a:extLst>
          </p:cNvPr>
          <p:cNvSpPr>
            <a:spLocks noGrp="1"/>
          </p:cNvSpPr>
          <p:nvPr>
            <p:ph type="sldNum" sz="quarter" idx="5"/>
          </p:nvPr>
        </p:nvSpPr>
        <p:spPr/>
        <p:txBody>
          <a:bodyPr/>
          <a:lstStyle/>
          <a:p>
            <a:pPr rtl="0"/>
            <a:fld id="{35BAF473-2665-42A7-89E3-C7BA7EB58D12}" type="slidenum">
              <a:rPr lang="es-ES" smtClean="0"/>
              <a:t>24</a:t>
            </a:fld>
            <a:endParaRPr lang="es-ES"/>
          </a:p>
        </p:txBody>
      </p:sp>
    </p:spTree>
    <p:extLst>
      <p:ext uri="{BB962C8B-B14F-4D97-AF65-F5344CB8AC3E}">
        <p14:creationId xmlns:p14="http://schemas.microsoft.com/office/powerpoint/2010/main" val="3467232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79E4D-B4FE-6A1B-1B86-23EE00C1914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082B6C8-9A53-D516-C037-FCF4E2CFC00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17722CF-8A20-3AB9-E34E-AA888B1A5205}"/>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8BB58CDD-F25E-8506-E8FA-E2216226C842}"/>
              </a:ext>
            </a:extLst>
          </p:cNvPr>
          <p:cNvSpPr>
            <a:spLocks noGrp="1"/>
          </p:cNvSpPr>
          <p:nvPr>
            <p:ph type="sldNum" sz="quarter" idx="5"/>
          </p:nvPr>
        </p:nvSpPr>
        <p:spPr/>
        <p:txBody>
          <a:bodyPr/>
          <a:lstStyle/>
          <a:p>
            <a:pPr rtl="0"/>
            <a:fld id="{35BAF473-2665-42A7-89E3-C7BA7EB58D12}" type="slidenum">
              <a:rPr lang="es-ES" smtClean="0"/>
              <a:t>25</a:t>
            </a:fld>
            <a:endParaRPr lang="es-ES"/>
          </a:p>
        </p:txBody>
      </p:sp>
    </p:spTree>
    <p:extLst>
      <p:ext uri="{BB962C8B-B14F-4D97-AF65-F5344CB8AC3E}">
        <p14:creationId xmlns:p14="http://schemas.microsoft.com/office/powerpoint/2010/main" val="3891906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96220-E708-A5E0-58EB-31DA403FBBE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FF4929-A472-F2A8-D1CF-294FE3BF3DE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FB80FD7-7182-69FD-70E1-6115B6ED2BF4}"/>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E3439F38-3DC4-A077-46F8-BE3B1E97E4D2}"/>
              </a:ext>
            </a:extLst>
          </p:cNvPr>
          <p:cNvSpPr>
            <a:spLocks noGrp="1"/>
          </p:cNvSpPr>
          <p:nvPr>
            <p:ph type="sldNum" sz="quarter" idx="5"/>
          </p:nvPr>
        </p:nvSpPr>
        <p:spPr/>
        <p:txBody>
          <a:bodyPr/>
          <a:lstStyle/>
          <a:p>
            <a:pPr rtl="0"/>
            <a:fld id="{35BAF473-2665-42A7-89E3-C7BA7EB58D12}" type="slidenum">
              <a:rPr lang="es-ES" smtClean="0"/>
              <a:t>26</a:t>
            </a:fld>
            <a:endParaRPr lang="es-ES"/>
          </a:p>
        </p:txBody>
      </p:sp>
    </p:spTree>
    <p:extLst>
      <p:ext uri="{BB962C8B-B14F-4D97-AF65-F5344CB8AC3E}">
        <p14:creationId xmlns:p14="http://schemas.microsoft.com/office/powerpoint/2010/main" val="4110502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E158D-9881-80BE-4129-48D4F92D703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7742549-FA9A-3A0B-B312-55A9A0193F0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5FCB633-9973-DF6F-6280-76ED97FD8DC3}"/>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A37246D7-41B1-DA64-0CDF-899CBB37A725}"/>
              </a:ext>
            </a:extLst>
          </p:cNvPr>
          <p:cNvSpPr>
            <a:spLocks noGrp="1"/>
          </p:cNvSpPr>
          <p:nvPr>
            <p:ph type="sldNum" sz="quarter" idx="5"/>
          </p:nvPr>
        </p:nvSpPr>
        <p:spPr/>
        <p:txBody>
          <a:bodyPr/>
          <a:lstStyle/>
          <a:p>
            <a:pPr rtl="0"/>
            <a:fld id="{35BAF473-2665-42A7-89E3-C7BA7EB58D12}" type="slidenum">
              <a:rPr lang="es-ES" smtClean="0"/>
              <a:t>27</a:t>
            </a:fld>
            <a:endParaRPr lang="es-ES"/>
          </a:p>
        </p:txBody>
      </p:sp>
    </p:spTree>
    <p:extLst>
      <p:ext uri="{BB962C8B-B14F-4D97-AF65-F5344CB8AC3E}">
        <p14:creationId xmlns:p14="http://schemas.microsoft.com/office/powerpoint/2010/main" val="785295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83650-08A3-50D6-240F-889E8A3856C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2BC8A07-A72B-C465-215F-2C8E315C790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F0D30E7-326D-1B9B-556F-C0879885BA1D}"/>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2B120616-48C5-71A7-CECB-221D9A18878E}"/>
              </a:ext>
            </a:extLst>
          </p:cNvPr>
          <p:cNvSpPr>
            <a:spLocks noGrp="1"/>
          </p:cNvSpPr>
          <p:nvPr>
            <p:ph type="sldNum" sz="quarter" idx="5"/>
          </p:nvPr>
        </p:nvSpPr>
        <p:spPr/>
        <p:txBody>
          <a:bodyPr/>
          <a:lstStyle/>
          <a:p>
            <a:pPr rtl="0"/>
            <a:fld id="{35BAF473-2665-42A7-89E3-C7BA7EB58D12}" type="slidenum">
              <a:rPr lang="es-ES" smtClean="0"/>
              <a:t>28</a:t>
            </a:fld>
            <a:endParaRPr lang="es-ES"/>
          </a:p>
        </p:txBody>
      </p:sp>
    </p:spTree>
    <p:extLst>
      <p:ext uri="{BB962C8B-B14F-4D97-AF65-F5344CB8AC3E}">
        <p14:creationId xmlns:p14="http://schemas.microsoft.com/office/powerpoint/2010/main" val="3955761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29</a:t>
            </a:fld>
            <a:endParaRPr lang="es-ES"/>
          </a:p>
        </p:txBody>
      </p:sp>
    </p:spTree>
    <p:extLst>
      <p:ext uri="{BB962C8B-B14F-4D97-AF65-F5344CB8AC3E}">
        <p14:creationId xmlns:p14="http://schemas.microsoft.com/office/powerpoint/2010/main" val="3298849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3</a:t>
            </a:fld>
            <a:endParaRPr lang="es-ES"/>
          </a:p>
        </p:txBody>
      </p:sp>
    </p:spTree>
    <p:extLst>
      <p:ext uri="{BB962C8B-B14F-4D97-AF65-F5344CB8AC3E}">
        <p14:creationId xmlns:p14="http://schemas.microsoft.com/office/powerpoint/2010/main" val="5344544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30</a:t>
            </a:fld>
            <a:endParaRPr lang="es-ES"/>
          </a:p>
        </p:txBody>
      </p:sp>
    </p:spTree>
    <p:extLst>
      <p:ext uri="{BB962C8B-B14F-4D97-AF65-F5344CB8AC3E}">
        <p14:creationId xmlns:p14="http://schemas.microsoft.com/office/powerpoint/2010/main" val="384082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3C3F1-E897-CF7D-194D-F34E01E155A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F9C430-469D-D7BE-B8A6-6A109AE052B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F3F2D9D-3900-1BB3-C0CD-A512FC26FC5D}"/>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786075E2-C054-3E02-D824-1D67565F8693}"/>
              </a:ext>
            </a:extLst>
          </p:cNvPr>
          <p:cNvSpPr>
            <a:spLocks noGrp="1"/>
          </p:cNvSpPr>
          <p:nvPr>
            <p:ph type="sldNum" sz="quarter" idx="5"/>
          </p:nvPr>
        </p:nvSpPr>
        <p:spPr/>
        <p:txBody>
          <a:bodyPr/>
          <a:lstStyle/>
          <a:p>
            <a:pPr rtl="0"/>
            <a:fld id="{35BAF473-2665-42A7-89E3-C7BA7EB58D12}" type="slidenum">
              <a:rPr lang="es-ES" smtClean="0"/>
              <a:t>4</a:t>
            </a:fld>
            <a:endParaRPr lang="es-ES"/>
          </a:p>
        </p:txBody>
      </p:sp>
    </p:spTree>
    <p:extLst>
      <p:ext uri="{BB962C8B-B14F-4D97-AF65-F5344CB8AC3E}">
        <p14:creationId xmlns:p14="http://schemas.microsoft.com/office/powerpoint/2010/main" val="321964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rtl="0"/>
            <a:fld id="{35BAF473-2665-42A7-89E3-C7BA7EB58D12}" type="slidenum">
              <a:rPr lang="es-ES" smtClean="0"/>
              <a:t>5</a:t>
            </a:fld>
            <a:endParaRPr lang="es-ES"/>
          </a:p>
        </p:txBody>
      </p:sp>
    </p:spTree>
    <p:extLst>
      <p:ext uri="{BB962C8B-B14F-4D97-AF65-F5344CB8AC3E}">
        <p14:creationId xmlns:p14="http://schemas.microsoft.com/office/powerpoint/2010/main" val="7118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604BD-82F4-DB20-E02C-025DDB832AD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1AA24F6-60A9-0E25-203C-B3DF29EFE17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71888D-E1AA-DCAE-EFF6-52FC47C12CAF}"/>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1B21E643-EA56-1D30-25BC-1FB1A28E113F}"/>
              </a:ext>
            </a:extLst>
          </p:cNvPr>
          <p:cNvSpPr>
            <a:spLocks noGrp="1"/>
          </p:cNvSpPr>
          <p:nvPr>
            <p:ph type="sldNum" sz="quarter" idx="5"/>
          </p:nvPr>
        </p:nvSpPr>
        <p:spPr/>
        <p:txBody>
          <a:bodyPr/>
          <a:lstStyle/>
          <a:p>
            <a:pPr rtl="0"/>
            <a:fld id="{35BAF473-2665-42A7-89E3-C7BA7EB58D12}" type="slidenum">
              <a:rPr lang="es-ES" smtClean="0"/>
              <a:t>6</a:t>
            </a:fld>
            <a:endParaRPr lang="es-ES"/>
          </a:p>
        </p:txBody>
      </p:sp>
    </p:spTree>
    <p:extLst>
      <p:ext uri="{BB962C8B-B14F-4D97-AF65-F5344CB8AC3E}">
        <p14:creationId xmlns:p14="http://schemas.microsoft.com/office/powerpoint/2010/main" val="2672340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112B-BEFF-9E6F-2190-B52820838B4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52DD085-C8D5-C55B-E826-F41260A9689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1D635A0-4CC8-F7B6-8AD4-8341F0AC129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14F455A7-E26B-A80B-E920-777E7B666F67}"/>
              </a:ext>
            </a:extLst>
          </p:cNvPr>
          <p:cNvSpPr>
            <a:spLocks noGrp="1"/>
          </p:cNvSpPr>
          <p:nvPr>
            <p:ph type="sldNum" sz="quarter" idx="5"/>
          </p:nvPr>
        </p:nvSpPr>
        <p:spPr/>
        <p:txBody>
          <a:bodyPr/>
          <a:lstStyle/>
          <a:p>
            <a:pPr rtl="0"/>
            <a:fld id="{35BAF473-2665-42A7-89E3-C7BA7EB58D12}" type="slidenum">
              <a:rPr lang="es-ES" smtClean="0"/>
              <a:t>7</a:t>
            </a:fld>
            <a:endParaRPr lang="es-ES"/>
          </a:p>
        </p:txBody>
      </p:sp>
    </p:spTree>
    <p:extLst>
      <p:ext uri="{BB962C8B-B14F-4D97-AF65-F5344CB8AC3E}">
        <p14:creationId xmlns:p14="http://schemas.microsoft.com/office/powerpoint/2010/main" val="309394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1DBA3-22D6-8396-C320-78CAAF9FCA1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31A3E4C-D3F9-6FC0-2BA5-1FE42C7607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CF07C44-6ECA-9171-C9BB-DEA32D0D4D57}"/>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CF734A50-ABB0-37D6-CE53-C105BB32FB94}"/>
              </a:ext>
            </a:extLst>
          </p:cNvPr>
          <p:cNvSpPr>
            <a:spLocks noGrp="1"/>
          </p:cNvSpPr>
          <p:nvPr>
            <p:ph type="sldNum" sz="quarter" idx="5"/>
          </p:nvPr>
        </p:nvSpPr>
        <p:spPr/>
        <p:txBody>
          <a:bodyPr/>
          <a:lstStyle/>
          <a:p>
            <a:pPr rtl="0"/>
            <a:fld id="{35BAF473-2665-42A7-89E3-C7BA7EB58D12}" type="slidenum">
              <a:rPr lang="es-ES" smtClean="0"/>
              <a:t>8</a:t>
            </a:fld>
            <a:endParaRPr lang="es-ES"/>
          </a:p>
        </p:txBody>
      </p:sp>
    </p:spTree>
    <p:extLst>
      <p:ext uri="{BB962C8B-B14F-4D97-AF65-F5344CB8AC3E}">
        <p14:creationId xmlns:p14="http://schemas.microsoft.com/office/powerpoint/2010/main" val="264331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580F7-28D3-A3A4-3F49-93254A023CB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EA2F38-7104-8B18-712D-05492F6E685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654F03E-2BCC-F5B6-290A-7D79F9736416}"/>
              </a:ext>
            </a:extLst>
          </p:cNvPr>
          <p:cNvSpPr>
            <a:spLocks noGrp="1"/>
          </p:cNvSpPr>
          <p:nvPr>
            <p:ph type="body" idx="1"/>
          </p:nvPr>
        </p:nvSpPr>
        <p:spPr/>
        <p:txBody>
          <a:bodyPr/>
          <a:lstStyle/>
          <a:p>
            <a:endParaRPr lang="es-ES"/>
          </a:p>
        </p:txBody>
      </p:sp>
      <p:sp>
        <p:nvSpPr>
          <p:cNvPr id="4" name="Marcador de número de diapositiva 3">
            <a:extLst>
              <a:ext uri="{FF2B5EF4-FFF2-40B4-BE49-F238E27FC236}">
                <a16:creationId xmlns:a16="http://schemas.microsoft.com/office/drawing/2014/main" id="{7AE3DE0C-092D-48B6-A394-8A9E9BE76221}"/>
              </a:ext>
            </a:extLst>
          </p:cNvPr>
          <p:cNvSpPr>
            <a:spLocks noGrp="1"/>
          </p:cNvSpPr>
          <p:nvPr>
            <p:ph type="sldNum" sz="quarter" idx="5"/>
          </p:nvPr>
        </p:nvSpPr>
        <p:spPr/>
        <p:txBody>
          <a:bodyPr/>
          <a:lstStyle/>
          <a:p>
            <a:pPr rtl="0"/>
            <a:fld id="{35BAF473-2665-42A7-89E3-C7BA7EB58D12}" type="slidenum">
              <a:rPr lang="es-ES" smtClean="0"/>
              <a:t>9</a:t>
            </a:fld>
            <a:endParaRPr lang="es-ES"/>
          </a:p>
        </p:txBody>
      </p:sp>
    </p:spTree>
    <p:extLst>
      <p:ext uri="{BB962C8B-B14F-4D97-AF65-F5344CB8AC3E}">
        <p14:creationId xmlns:p14="http://schemas.microsoft.com/office/powerpoint/2010/main" val="365381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3215B1E-B289-4C56-BCC0-2AB8CF93E2A1}"/>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p:nvPr>
        </p:nvSpPr>
        <p:spPr>
          <a:xfrm>
            <a:off x="838200" y="2465970"/>
            <a:ext cx="5739882" cy="2387600"/>
          </a:xfrm>
        </p:spPr>
        <p:txBody>
          <a:bodyPr rtlCol="0" anchor="b">
            <a:normAutofit/>
          </a:bodyPr>
          <a:lstStyle>
            <a:lvl1pPr algn="l">
              <a:defRPr sz="5400" b="1">
                <a:solidFill>
                  <a:schemeClr val="bg1"/>
                </a:solidFill>
              </a:defRPr>
            </a:lvl1pPr>
          </a:lstStyle>
          <a:p>
            <a:pPr rtl="0"/>
            <a:r>
              <a:rPr lang="es-ES" noProof="0"/>
              <a:t>Haga clic para modificar el estilo de título del patrón</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838200" y="5159827"/>
            <a:ext cx="5739882" cy="783773"/>
          </a:xfrm>
        </p:spPr>
        <p:txBody>
          <a:bodyPr rtlCol="0"/>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383958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rganigrama">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695037"/>
            <a:ext cx="4573200" cy="1325563"/>
          </a:xfrm>
        </p:spPr>
        <p:txBody>
          <a:bodyPr rtlCol="0"/>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5021635" y="2039382"/>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4" name="Marcador de texto 8">
            <a:extLst>
              <a:ext uri="{FF2B5EF4-FFF2-40B4-BE49-F238E27FC236}">
                <a16:creationId xmlns:a16="http://schemas.microsoft.com/office/drawing/2014/main" id="{16CC17AD-6E52-42E9-989B-FB086C64DFD1}"/>
              </a:ext>
            </a:extLst>
          </p:cNvPr>
          <p:cNvSpPr>
            <a:spLocks noGrp="1"/>
          </p:cNvSpPr>
          <p:nvPr>
            <p:ph type="body" sz="quarter" idx="46" hasCustomPrompt="1"/>
          </p:nvPr>
        </p:nvSpPr>
        <p:spPr>
          <a:xfrm>
            <a:off x="5021635" y="2408260"/>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D36B0D72-6C95-4E3A-A679-D94CB154306B}"/>
              </a:ext>
            </a:extLst>
          </p:cNvPr>
          <p:cNvSpPr>
            <a:spLocks noGrp="1"/>
          </p:cNvSpPr>
          <p:nvPr>
            <p:ph type="body" sz="quarter" idx="47" hasCustomPrompt="1"/>
          </p:nvPr>
        </p:nvSpPr>
        <p:spPr>
          <a:xfrm>
            <a:off x="5043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7E6E1537-8CF9-4C86-8E25-29BFFDAFDDD2}"/>
              </a:ext>
            </a:extLst>
          </p:cNvPr>
          <p:cNvSpPr>
            <a:spLocks noGrp="1"/>
          </p:cNvSpPr>
          <p:nvPr>
            <p:ph type="body" sz="quarter" idx="48" hasCustomPrompt="1"/>
          </p:nvPr>
        </p:nvSpPr>
        <p:spPr>
          <a:xfrm>
            <a:off x="5043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8" name="Marcador de texto 8">
            <a:extLst>
              <a:ext uri="{FF2B5EF4-FFF2-40B4-BE49-F238E27FC236}">
                <a16:creationId xmlns:a16="http://schemas.microsoft.com/office/drawing/2014/main" id="{755E9ED2-721A-416D-AFA6-B57E6B8D8C5D}"/>
              </a:ext>
            </a:extLst>
          </p:cNvPr>
          <p:cNvSpPr>
            <a:spLocks noGrp="1"/>
          </p:cNvSpPr>
          <p:nvPr>
            <p:ph type="body" sz="quarter" idx="49" hasCustomPrompt="1"/>
          </p:nvPr>
        </p:nvSpPr>
        <p:spPr>
          <a:xfrm>
            <a:off x="2757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9" name="Marcador de texto 8">
            <a:extLst>
              <a:ext uri="{FF2B5EF4-FFF2-40B4-BE49-F238E27FC236}">
                <a16:creationId xmlns:a16="http://schemas.microsoft.com/office/drawing/2014/main" id="{0DE1C87C-07E3-42FC-9B43-81D789BF794B}"/>
              </a:ext>
            </a:extLst>
          </p:cNvPr>
          <p:cNvSpPr>
            <a:spLocks noGrp="1"/>
          </p:cNvSpPr>
          <p:nvPr>
            <p:ph type="body" sz="quarter" idx="50" hasCustomPrompt="1"/>
          </p:nvPr>
        </p:nvSpPr>
        <p:spPr>
          <a:xfrm>
            <a:off x="2757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0" name="Marcador de texto 8">
            <a:extLst>
              <a:ext uri="{FF2B5EF4-FFF2-40B4-BE49-F238E27FC236}">
                <a16:creationId xmlns:a16="http://schemas.microsoft.com/office/drawing/2014/main" id="{8556C5D2-9D30-44C4-95EA-DA672356995D}"/>
              </a:ext>
            </a:extLst>
          </p:cNvPr>
          <p:cNvSpPr>
            <a:spLocks noGrp="1"/>
          </p:cNvSpPr>
          <p:nvPr>
            <p:ph type="body" sz="quarter" idx="51" hasCustomPrompt="1"/>
          </p:nvPr>
        </p:nvSpPr>
        <p:spPr>
          <a:xfrm>
            <a:off x="471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5" name="Marcador de texto 8">
            <a:extLst>
              <a:ext uri="{FF2B5EF4-FFF2-40B4-BE49-F238E27FC236}">
                <a16:creationId xmlns:a16="http://schemas.microsoft.com/office/drawing/2014/main" id="{BB8DD76A-44FE-4266-9CE3-FC74ACF61470}"/>
              </a:ext>
            </a:extLst>
          </p:cNvPr>
          <p:cNvSpPr>
            <a:spLocks noGrp="1"/>
          </p:cNvSpPr>
          <p:nvPr>
            <p:ph type="body" sz="quarter" idx="52" hasCustomPrompt="1"/>
          </p:nvPr>
        </p:nvSpPr>
        <p:spPr>
          <a:xfrm>
            <a:off x="471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6" name="Marcador de texto 8">
            <a:extLst>
              <a:ext uri="{FF2B5EF4-FFF2-40B4-BE49-F238E27FC236}">
                <a16:creationId xmlns:a16="http://schemas.microsoft.com/office/drawing/2014/main" id="{BB7FB830-D9B0-43D8-B279-D8A3831911C7}"/>
              </a:ext>
            </a:extLst>
          </p:cNvPr>
          <p:cNvSpPr>
            <a:spLocks noGrp="1"/>
          </p:cNvSpPr>
          <p:nvPr>
            <p:ph type="body" sz="quarter" idx="53" hasCustomPrompt="1"/>
          </p:nvPr>
        </p:nvSpPr>
        <p:spPr>
          <a:xfrm>
            <a:off x="9615407" y="4758255"/>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7" name="Marcador de texto 8">
            <a:extLst>
              <a:ext uri="{FF2B5EF4-FFF2-40B4-BE49-F238E27FC236}">
                <a16:creationId xmlns:a16="http://schemas.microsoft.com/office/drawing/2014/main" id="{DA699CE9-2DCD-4D59-B359-D7D3511A2158}"/>
              </a:ext>
            </a:extLst>
          </p:cNvPr>
          <p:cNvSpPr>
            <a:spLocks noGrp="1"/>
          </p:cNvSpPr>
          <p:nvPr>
            <p:ph type="body" sz="quarter" idx="54" hasCustomPrompt="1"/>
          </p:nvPr>
        </p:nvSpPr>
        <p:spPr>
          <a:xfrm>
            <a:off x="9615407" y="5127133"/>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8" name="Marcador de texto 8">
            <a:extLst>
              <a:ext uri="{FF2B5EF4-FFF2-40B4-BE49-F238E27FC236}">
                <a16:creationId xmlns:a16="http://schemas.microsoft.com/office/drawing/2014/main" id="{5B0C1AF9-7ECA-4F02-B71D-97228D05B031}"/>
              </a:ext>
            </a:extLst>
          </p:cNvPr>
          <p:cNvSpPr>
            <a:spLocks noGrp="1"/>
          </p:cNvSpPr>
          <p:nvPr>
            <p:ph type="body" sz="quarter" idx="55" hasCustomPrompt="1"/>
          </p:nvPr>
        </p:nvSpPr>
        <p:spPr>
          <a:xfrm>
            <a:off x="7329407" y="4770420"/>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9" name="Marcador de texto 8">
            <a:extLst>
              <a:ext uri="{FF2B5EF4-FFF2-40B4-BE49-F238E27FC236}">
                <a16:creationId xmlns:a16="http://schemas.microsoft.com/office/drawing/2014/main" id="{FE515F87-B08B-4273-9427-B4477D68E33E}"/>
              </a:ext>
            </a:extLst>
          </p:cNvPr>
          <p:cNvSpPr>
            <a:spLocks noGrp="1"/>
          </p:cNvSpPr>
          <p:nvPr>
            <p:ph type="body" sz="quarter" idx="56" hasCustomPrompt="1"/>
          </p:nvPr>
        </p:nvSpPr>
        <p:spPr>
          <a:xfrm>
            <a:off x="7329407" y="5139298"/>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cxnSp>
        <p:nvCxnSpPr>
          <p:cNvPr id="5" name="Conector recto 4">
            <a:extLst>
              <a:ext uri="{FF2B5EF4-FFF2-40B4-BE49-F238E27FC236}">
                <a16:creationId xmlns:a16="http://schemas.microsoft.com/office/drawing/2014/main" id="{02353FBD-19BF-45E4-A6F5-4217CDAAA52E}"/>
              </a:ext>
            </a:extLst>
          </p:cNvPr>
          <p:cNvCxnSpPr/>
          <p:nvPr userDrawn="1"/>
        </p:nvCxnSpPr>
        <p:spPr>
          <a:xfrm>
            <a:off x="1513114" y="3875317"/>
            <a:ext cx="9111343" cy="0"/>
          </a:xfrm>
          <a:prstGeom prst="line">
            <a:avLst/>
          </a:prstGeom>
          <a:ln w="28575">
            <a:solidFill>
              <a:schemeClr val="accent4"/>
            </a:solidFill>
          </a:ln>
        </p:spPr>
        <p:style>
          <a:lnRef idx="1">
            <a:schemeClr val="dk1"/>
          </a:lnRef>
          <a:fillRef idx="0">
            <a:schemeClr val="dk1"/>
          </a:fillRef>
          <a:effectRef idx="0">
            <a:schemeClr val="dk1"/>
          </a:effectRef>
          <a:fontRef idx="minor">
            <a:schemeClr val="tx1"/>
          </a:fontRef>
        </p:style>
      </p:cxnSp>
      <p:sp>
        <p:nvSpPr>
          <p:cNvPr id="41" name="Marcador de fecha 4">
            <a:extLst>
              <a:ext uri="{FF2B5EF4-FFF2-40B4-BE49-F238E27FC236}">
                <a16:creationId xmlns:a16="http://schemas.microsoft.com/office/drawing/2014/main" id="{BA4BCF05-CDFF-42C0-A406-D762B747C799}"/>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42" name="Marcador de pie de página 5">
            <a:extLst>
              <a:ext uri="{FF2B5EF4-FFF2-40B4-BE49-F238E27FC236}">
                <a16:creationId xmlns:a16="http://schemas.microsoft.com/office/drawing/2014/main" id="{FE043986-6365-4919-A13C-B1086DCFF1BD}"/>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43" name="Marcador de número de diapositiva 6">
            <a:extLst>
              <a:ext uri="{FF2B5EF4-FFF2-40B4-BE49-F238E27FC236}">
                <a16:creationId xmlns:a16="http://schemas.microsoft.com/office/drawing/2014/main" id="{4FD22B22-DA9C-4B3F-A67F-D07291278BE6}"/>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cxnSp>
        <p:nvCxnSpPr>
          <p:cNvPr id="47" name="Conector recto 46">
            <a:extLst>
              <a:ext uri="{FF2B5EF4-FFF2-40B4-BE49-F238E27FC236}">
                <a16:creationId xmlns:a16="http://schemas.microsoft.com/office/drawing/2014/main" id="{AFAB3CE1-D027-49AE-8023-7D6E330C7E2D}"/>
              </a:ext>
            </a:extLst>
          </p:cNvPr>
          <p:cNvCxnSpPr>
            <a:cxnSpLocks/>
          </p:cNvCxnSpPr>
          <p:nvPr userDrawn="1"/>
        </p:nvCxnSpPr>
        <p:spPr>
          <a:xfrm flipV="1">
            <a:off x="6096000" y="2852057"/>
            <a:ext cx="0" cy="1643743"/>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6B59BE6F-06DF-4031-A366-9BF6A53377C4}"/>
              </a:ext>
            </a:extLst>
          </p:cNvPr>
          <p:cNvCxnSpPr>
            <a:cxnSpLocks/>
          </p:cNvCxnSpPr>
          <p:nvPr userDrawn="1"/>
        </p:nvCxnSpPr>
        <p:spPr>
          <a:xfrm flipV="1">
            <a:off x="10611592"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4" name="Conector recto 53">
            <a:extLst>
              <a:ext uri="{FF2B5EF4-FFF2-40B4-BE49-F238E27FC236}">
                <a16:creationId xmlns:a16="http://schemas.microsoft.com/office/drawing/2014/main" id="{588442AB-AF81-4C81-B0CE-584EE410EB92}"/>
              </a:ext>
            </a:extLst>
          </p:cNvPr>
          <p:cNvCxnSpPr>
            <a:cxnSpLocks/>
          </p:cNvCxnSpPr>
          <p:nvPr userDrawn="1"/>
        </p:nvCxnSpPr>
        <p:spPr>
          <a:xfrm flipV="1">
            <a:off x="1513114"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Conector recto 55">
            <a:extLst>
              <a:ext uri="{FF2B5EF4-FFF2-40B4-BE49-F238E27FC236}">
                <a16:creationId xmlns:a16="http://schemas.microsoft.com/office/drawing/2014/main" id="{35F27884-729D-4CA6-A08A-92EBC733CCB5}"/>
              </a:ext>
            </a:extLst>
          </p:cNvPr>
          <p:cNvCxnSpPr>
            <a:cxnSpLocks/>
          </p:cNvCxnSpPr>
          <p:nvPr userDrawn="1"/>
        </p:nvCxnSpPr>
        <p:spPr>
          <a:xfrm flipV="1">
            <a:off x="3815938"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A1F7E5A1-BEA5-447F-BED5-E18F7A1D9A37}"/>
              </a:ext>
            </a:extLst>
          </p:cNvPr>
          <p:cNvCxnSpPr>
            <a:cxnSpLocks/>
          </p:cNvCxnSpPr>
          <p:nvPr userDrawn="1"/>
        </p:nvCxnSpPr>
        <p:spPr>
          <a:xfrm flipV="1">
            <a:off x="8381011" y="3872164"/>
            <a:ext cx="0" cy="623636"/>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08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ítulo y contenido a la derecha">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5669280" y="2376805"/>
            <a:ext cx="5013960"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5669280" y="4150042"/>
            <a:ext cx="5013960" cy="1961198"/>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29197FF6-6321-41EE-A0C4-DEC0761A3C01}"/>
              </a:ext>
            </a:extLst>
          </p:cNvPr>
          <p:cNvSpPr/>
          <p:nvPr userDrawn="1"/>
        </p:nvSpPr>
        <p:spPr>
          <a:xfrm>
            <a:off x="0" y="0"/>
            <a:ext cx="417576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E545EFDD-D97D-44D9-8A6D-0FACEE0964B3}"/>
              </a:ext>
            </a:extLst>
          </p:cNvPr>
          <p:cNvSpPr/>
          <p:nvPr userDrawn="1"/>
        </p:nvSpPr>
        <p:spPr>
          <a:xfrm flipV="1">
            <a:off x="371856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fecha 4">
            <a:extLst>
              <a:ext uri="{FF2B5EF4-FFF2-40B4-BE49-F238E27FC236}">
                <a16:creationId xmlns:a16="http://schemas.microsoft.com/office/drawing/2014/main" id="{9ECA7294-D791-453A-AEDA-C7BC2C83BACB}"/>
              </a:ext>
            </a:extLst>
          </p:cNvPr>
          <p:cNvSpPr>
            <a:spLocks noGrp="1"/>
          </p:cNvSpPr>
          <p:nvPr>
            <p:ph type="dt" sz="half" idx="10"/>
          </p:nvPr>
        </p:nvSpPr>
        <p:spPr>
          <a:xfrm>
            <a:off x="838200" y="6356350"/>
            <a:ext cx="2743200" cy="365125"/>
          </a:xfrm>
        </p:spPr>
        <p:txBody>
          <a:bodyPr rtlCol="0"/>
          <a:lstStyle>
            <a:lvl1pPr>
              <a:defRPr sz="900">
                <a:solidFill>
                  <a:schemeClr val="accent3">
                    <a:lumMod val="75000"/>
                  </a:schemeClr>
                </a:solidFill>
              </a:defRPr>
            </a:lvl1pPr>
          </a:lstStyle>
          <a:p>
            <a:pPr rtl="0"/>
            <a:r>
              <a:rPr lang="es-ES" noProof="0"/>
              <a:t>29/7/20XX</a:t>
            </a:r>
          </a:p>
        </p:txBody>
      </p:sp>
      <p:sp>
        <p:nvSpPr>
          <p:cNvPr id="8" name="Marcador de pie de página 5">
            <a:extLst>
              <a:ext uri="{FF2B5EF4-FFF2-40B4-BE49-F238E27FC236}">
                <a16:creationId xmlns:a16="http://schemas.microsoft.com/office/drawing/2014/main" id="{E3F008A3-FE03-4B55-99DE-C66C7215F529}"/>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0" name="Marcador de número de diapositiva 6">
            <a:extLst>
              <a:ext uri="{FF2B5EF4-FFF2-40B4-BE49-F238E27FC236}">
                <a16:creationId xmlns:a16="http://schemas.microsoft.com/office/drawing/2014/main" id="{561AA2A7-90C9-48FA-A998-4CB16275ABA5}"/>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4030503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cierre">
    <p:bg>
      <p:bgPr>
        <a:solidFill>
          <a:schemeClr val="accent1"/>
        </a:solidFill>
        <a:effectLst/>
      </p:bgPr>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A3215B1E-B289-4C56-BCC0-2AB8CF93E2A1}"/>
              </a:ext>
            </a:extLst>
          </p:cNvPr>
          <p:cNvSpPr/>
          <p:nvPr userDrawn="1"/>
        </p:nvSpPr>
        <p:spPr>
          <a:xfrm>
            <a:off x="0" y="0"/>
            <a:ext cx="6096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38200" y="2313571"/>
            <a:ext cx="4419600" cy="1659716"/>
          </a:xfrm>
        </p:spPr>
        <p:txBody>
          <a:bodyPr rtlCol="0" anchor="ctr">
            <a:normAutofit/>
          </a:bodyPr>
          <a:lstStyle>
            <a:lvl1pPr algn="ctr">
              <a:defRPr sz="5400" b="1">
                <a:solidFill>
                  <a:schemeClr val="accent4"/>
                </a:solidFill>
              </a:defRPr>
            </a:lvl1pPr>
          </a:lstStyle>
          <a:p>
            <a:pPr rtl="0"/>
            <a:r>
              <a:rPr lang="es-ES" noProof="0"/>
              <a:t>Haga clic para editar</a:t>
            </a:r>
          </a:p>
        </p:txBody>
      </p:sp>
      <p:sp>
        <p:nvSpPr>
          <p:cNvPr id="3" name="Subtítulo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7772402" y="2348318"/>
            <a:ext cx="2743200" cy="1659715"/>
          </a:xfrm>
        </p:spPr>
        <p:txBody>
          <a:bodyPr rtlCol="0"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
        <p:nvSpPr>
          <p:cNvPr id="4" name="Marcador de fecha 3">
            <a:extLst>
              <a:ext uri="{FF2B5EF4-FFF2-40B4-BE49-F238E27FC236}">
                <a16:creationId xmlns:a16="http://schemas.microsoft.com/office/drawing/2014/main" id="{74D64503-659B-472D-ABF8-01D077EB0D83}"/>
              </a:ext>
            </a:extLst>
          </p:cNvPr>
          <p:cNvSpPr>
            <a:spLocks noGrp="1"/>
          </p:cNvSpPr>
          <p:nvPr>
            <p:ph type="dt" sz="half" idx="10"/>
          </p:nvPr>
        </p:nvSpPr>
        <p:spPr>
          <a:xfrm>
            <a:off x="838200" y="6356350"/>
            <a:ext cx="1632857" cy="365125"/>
          </a:xfrm>
        </p:spPr>
        <p:txBody>
          <a:bodyPr rtlCol="0"/>
          <a:lstStyle>
            <a:lvl1pPr>
              <a:defRPr sz="900">
                <a:solidFill>
                  <a:schemeClr val="accent5">
                    <a:lumMod val="75000"/>
                  </a:schemeClr>
                </a:solidFill>
              </a:defRPr>
            </a:lvl1pPr>
          </a:lstStyle>
          <a:p>
            <a:pPr rtl="0"/>
            <a:r>
              <a:rPr lang="es-ES" noProof="0"/>
              <a:t>29/7/20XX</a:t>
            </a:r>
          </a:p>
        </p:txBody>
      </p:sp>
      <p:sp>
        <p:nvSpPr>
          <p:cNvPr id="5" name="Marcador de pie de página 4">
            <a:extLst>
              <a:ext uri="{FF2B5EF4-FFF2-40B4-BE49-F238E27FC236}">
                <a16:creationId xmlns:a16="http://schemas.microsoft.com/office/drawing/2014/main" id="{FE209C12-0CED-4CD5-B463-885A793CC25E}"/>
              </a:ext>
            </a:extLst>
          </p:cNvPr>
          <p:cNvSpPr>
            <a:spLocks noGrp="1"/>
          </p:cNvSpPr>
          <p:nvPr>
            <p:ph type="ftr" sz="quarter" idx="11"/>
          </p:nvPr>
        </p:nvSpPr>
        <p:spPr>
          <a:xfrm>
            <a:off x="2743200" y="6356350"/>
            <a:ext cx="2514600" cy="365125"/>
          </a:xfrm>
        </p:spPr>
        <p:txBody>
          <a:bodyPr rtlCol="0"/>
          <a:lstStyle>
            <a:lvl1pPr algn="r">
              <a:defRPr sz="900">
                <a:solidFill>
                  <a:schemeClr val="accent5">
                    <a:lumMod val="75000"/>
                  </a:schemeClr>
                </a:solidFill>
              </a:defRPr>
            </a:lvl1p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1A8F03DA-3AA9-44AC-8E2B-D53B8EBEA402}"/>
              </a:ext>
            </a:extLst>
          </p:cNvPr>
          <p:cNvSpPr>
            <a:spLocks noGrp="1"/>
          </p:cNvSpPr>
          <p:nvPr>
            <p:ph type="sldNum" sz="quarter" idx="12"/>
          </p:nvPr>
        </p:nvSpPr>
        <p:spPr/>
        <p:txBody>
          <a:bodyPr rtlCol="0"/>
          <a:lstStyle>
            <a:lvl1pPr>
              <a:defRPr sz="900">
                <a:solidFill>
                  <a:schemeClr val="accent1">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390968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cabezado de la sección">
    <p:bg>
      <p:bgPr>
        <a:solidFill>
          <a:schemeClr val="accent5"/>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8434EB92-62CF-4273-86A4-59223DABDBB8}"/>
              </a:ext>
            </a:extLst>
          </p:cNvPr>
          <p:cNvSpPr/>
          <p:nvPr userDrawn="1"/>
        </p:nvSpPr>
        <p:spPr>
          <a:xfrm>
            <a:off x="0" y="3429000"/>
            <a:ext cx="12192000"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0" name="Rectángulo 9">
            <a:extLst>
              <a:ext uri="{FF2B5EF4-FFF2-40B4-BE49-F238E27FC236}">
                <a16:creationId xmlns:a16="http://schemas.microsoft.com/office/drawing/2014/main" id="{29A25F60-1F94-4EB8-AECE-53F9C3EBF6AC}"/>
              </a:ext>
            </a:extLst>
          </p:cNvPr>
          <p:cNvSpPr/>
          <p:nvPr userDrawn="1"/>
        </p:nvSpPr>
        <p:spPr>
          <a:xfrm>
            <a:off x="0" y="6509657"/>
            <a:ext cx="12192000" cy="3483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9DE3D039-0A18-4031-8A63-D83666B066F6}"/>
              </a:ext>
            </a:extLst>
          </p:cNvPr>
          <p:cNvSpPr>
            <a:spLocks noGrp="1"/>
          </p:cNvSpPr>
          <p:nvPr>
            <p:ph type="title"/>
          </p:nvPr>
        </p:nvSpPr>
        <p:spPr>
          <a:xfrm>
            <a:off x="831850" y="3429000"/>
            <a:ext cx="10515600" cy="3080657"/>
          </a:xfrm>
        </p:spPr>
        <p:txBody>
          <a:bodyPr rtlCol="0" anchor="ctr"/>
          <a:lstStyle>
            <a:lvl1pPr>
              <a:defRPr sz="6000" b="1">
                <a:solidFill>
                  <a:schemeClr val="bg1"/>
                </a:solidFill>
              </a:defRPr>
            </a:lvl1pPr>
          </a:lstStyle>
          <a:p>
            <a:pPr rtl="0"/>
            <a:r>
              <a:rPr lang="es-ES" noProof="0"/>
              <a:t>Haga clic para modificar el estilo de título del patrón</a:t>
            </a:r>
          </a:p>
        </p:txBody>
      </p:sp>
    </p:spTree>
    <p:extLst>
      <p:ext uri="{BB962C8B-B14F-4D97-AF65-F5344CB8AC3E}">
        <p14:creationId xmlns:p14="http://schemas.microsoft.com/office/powerpoint/2010/main" val="15916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sitiva del equip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F8C642-49FB-4E16-A3A0-B2ACBEABFFD6}"/>
              </a:ext>
            </a:extLst>
          </p:cNvPr>
          <p:cNvSpPr>
            <a:spLocks noGrp="1"/>
          </p:cNvSpPr>
          <p:nvPr>
            <p:ph type="title"/>
          </p:nvPr>
        </p:nvSpPr>
        <p:spPr/>
        <p:txBody>
          <a:bodyPr rtlCol="0"/>
          <a:lstStyle>
            <a:lvl1pPr algn="ctr">
              <a:defRPr b="1">
                <a:solidFill>
                  <a:schemeClr val="accent4"/>
                </a:solidFill>
              </a:defRPr>
            </a:lvl1pPr>
          </a:lstStyle>
          <a:p>
            <a:pPr rtl="0"/>
            <a:r>
              <a:rPr lang="es-ES" noProof="0"/>
              <a:t>Haga clic para modificar el estilo de título del patrón</a:t>
            </a:r>
          </a:p>
        </p:txBody>
      </p:sp>
      <p:sp>
        <p:nvSpPr>
          <p:cNvPr id="6" name="Marcador de posición de imagen 15">
            <a:extLst>
              <a:ext uri="{FF2B5EF4-FFF2-40B4-BE49-F238E27FC236}">
                <a16:creationId xmlns:a16="http://schemas.microsoft.com/office/drawing/2014/main" id="{A74BA5A7-7918-4C65-BAAB-14B3A1E2B4E4}"/>
              </a:ext>
            </a:extLst>
          </p:cNvPr>
          <p:cNvSpPr>
            <a:spLocks noGrp="1"/>
          </p:cNvSpPr>
          <p:nvPr>
            <p:ph type="pic" sz="quarter" idx="42"/>
          </p:nvPr>
        </p:nvSpPr>
        <p:spPr>
          <a:xfrm>
            <a:off x="152161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7" name="Marcador de posición de imagen 15">
            <a:extLst>
              <a:ext uri="{FF2B5EF4-FFF2-40B4-BE49-F238E27FC236}">
                <a16:creationId xmlns:a16="http://schemas.microsoft.com/office/drawing/2014/main" id="{0C5DF728-AFC5-467F-86BF-45BBD7787257}"/>
              </a:ext>
            </a:extLst>
          </p:cNvPr>
          <p:cNvSpPr>
            <a:spLocks noGrp="1"/>
          </p:cNvSpPr>
          <p:nvPr>
            <p:ph type="pic" sz="quarter" idx="43"/>
          </p:nvPr>
        </p:nvSpPr>
        <p:spPr>
          <a:xfrm>
            <a:off x="407938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8" name="Marcador de posición de imagen 15">
            <a:extLst>
              <a:ext uri="{FF2B5EF4-FFF2-40B4-BE49-F238E27FC236}">
                <a16:creationId xmlns:a16="http://schemas.microsoft.com/office/drawing/2014/main" id="{BBFE7B80-0990-424B-A099-BFECB5508302}"/>
              </a:ext>
            </a:extLst>
          </p:cNvPr>
          <p:cNvSpPr>
            <a:spLocks noGrp="1"/>
          </p:cNvSpPr>
          <p:nvPr>
            <p:ph type="pic" sz="quarter" idx="44"/>
          </p:nvPr>
        </p:nvSpPr>
        <p:spPr>
          <a:xfrm>
            <a:off x="663715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9" name="Marcador de posición de imagen 15">
            <a:extLst>
              <a:ext uri="{FF2B5EF4-FFF2-40B4-BE49-F238E27FC236}">
                <a16:creationId xmlns:a16="http://schemas.microsoft.com/office/drawing/2014/main" id="{5B4A0F3D-F23F-4072-9FF5-6CFE888CE1E0}"/>
              </a:ext>
            </a:extLst>
          </p:cNvPr>
          <p:cNvSpPr>
            <a:spLocks noGrp="1"/>
          </p:cNvSpPr>
          <p:nvPr>
            <p:ph type="pic" sz="quarter" idx="45"/>
          </p:nvPr>
        </p:nvSpPr>
        <p:spPr>
          <a:xfrm>
            <a:off x="9194922" y="2601972"/>
            <a:ext cx="1476000" cy="1476000"/>
          </a:xfrm>
          <a:noFill/>
          <a:ln w="396875" cap="sq">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rtl="0"/>
            <a:r>
              <a:rPr lang="es-ES" noProof="0"/>
              <a:t>Haga clic en el icono para agregar una imagen</a:t>
            </a:r>
          </a:p>
        </p:txBody>
      </p:sp>
      <p:sp>
        <p:nvSpPr>
          <p:cNvPr id="11" name="Marcador de texto 8">
            <a:extLst>
              <a:ext uri="{FF2B5EF4-FFF2-40B4-BE49-F238E27FC236}">
                <a16:creationId xmlns:a16="http://schemas.microsoft.com/office/drawing/2014/main" id="{14F97182-060B-42D4-9BD6-AADEBB4691F8}"/>
              </a:ext>
            </a:extLst>
          </p:cNvPr>
          <p:cNvSpPr>
            <a:spLocks noGrp="1"/>
          </p:cNvSpPr>
          <p:nvPr>
            <p:ph type="body" sz="quarter" idx="33" hasCustomPrompt="1"/>
          </p:nvPr>
        </p:nvSpPr>
        <p:spPr>
          <a:xfrm>
            <a:off x="1214950"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2" name="Marcador de texto 8">
            <a:extLst>
              <a:ext uri="{FF2B5EF4-FFF2-40B4-BE49-F238E27FC236}">
                <a16:creationId xmlns:a16="http://schemas.microsoft.com/office/drawing/2014/main" id="{0C32DCEC-D4CF-4F91-ABA7-22726A1E9925}"/>
              </a:ext>
            </a:extLst>
          </p:cNvPr>
          <p:cNvSpPr>
            <a:spLocks noGrp="1"/>
          </p:cNvSpPr>
          <p:nvPr>
            <p:ph type="body" sz="quarter" idx="46" hasCustomPrompt="1"/>
          </p:nvPr>
        </p:nvSpPr>
        <p:spPr>
          <a:xfrm>
            <a:off x="1214950"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6" name="Marcador de texto 8">
            <a:extLst>
              <a:ext uri="{FF2B5EF4-FFF2-40B4-BE49-F238E27FC236}">
                <a16:creationId xmlns:a16="http://schemas.microsoft.com/office/drawing/2014/main" id="{04BECAB1-5EBD-4BC7-8F7A-8B4CA80746C4}"/>
              </a:ext>
            </a:extLst>
          </p:cNvPr>
          <p:cNvSpPr>
            <a:spLocks noGrp="1"/>
          </p:cNvSpPr>
          <p:nvPr>
            <p:ph type="body" sz="quarter" idx="47" hasCustomPrompt="1"/>
          </p:nvPr>
        </p:nvSpPr>
        <p:spPr>
          <a:xfrm>
            <a:off x="3764623"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17" name="Marcador de texto 8">
            <a:extLst>
              <a:ext uri="{FF2B5EF4-FFF2-40B4-BE49-F238E27FC236}">
                <a16:creationId xmlns:a16="http://schemas.microsoft.com/office/drawing/2014/main" id="{8D671F83-5A25-4513-86E5-FFBF3BF3106F}"/>
              </a:ext>
            </a:extLst>
          </p:cNvPr>
          <p:cNvSpPr>
            <a:spLocks noGrp="1"/>
          </p:cNvSpPr>
          <p:nvPr>
            <p:ph type="body" sz="quarter" idx="48" hasCustomPrompt="1"/>
          </p:nvPr>
        </p:nvSpPr>
        <p:spPr>
          <a:xfrm>
            <a:off x="3764623"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19" name="Marcador de texto 8">
            <a:extLst>
              <a:ext uri="{FF2B5EF4-FFF2-40B4-BE49-F238E27FC236}">
                <a16:creationId xmlns:a16="http://schemas.microsoft.com/office/drawing/2014/main" id="{F6EE3639-A148-489C-A695-7EA2313AEF3B}"/>
              </a:ext>
            </a:extLst>
          </p:cNvPr>
          <p:cNvSpPr>
            <a:spLocks noGrp="1"/>
          </p:cNvSpPr>
          <p:nvPr>
            <p:ph type="body" sz="quarter" idx="49" hasCustomPrompt="1"/>
          </p:nvPr>
        </p:nvSpPr>
        <p:spPr>
          <a:xfrm>
            <a:off x="6314296"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0" name="Marcador de texto 8">
            <a:extLst>
              <a:ext uri="{FF2B5EF4-FFF2-40B4-BE49-F238E27FC236}">
                <a16:creationId xmlns:a16="http://schemas.microsoft.com/office/drawing/2014/main" id="{BB55BB21-9247-450C-9A9D-D2AD9161E10F}"/>
              </a:ext>
            </a:extLst>
          </p:cNvPr>
          <p:cNvSpPr>
            <a:spLocks noGrp="1"/>
          </p:cNvSpPr>
          <p:nvPr>
            <p:ph type="body" sz="quarter" idx="50" hasCustomPrompt="1"/>
          </p:nvPr>
        </p:nvSpPr>
        <p:spPr>
          <a:xfrm>
            <a:off x="6314296"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2" name="Marcador de texto 8">
            <a:extLst>
              <a:ext uri="{FF2B5EF4-FFF2-40B4-BE49-F238E27FC236}">
                <a16:creationId xmlns:a16="http://schemas.microsoft.com/office/drawing/2014/main" id="{934A7F7B-4591-45E6-AF17-EC81162B7336}"/>
              </a:ext>
            </a:extLst>
          </p:cNvPr>
          <p:cNvSpPr>
            <a:spLocks noGrp="1"/>
          </p:cNvSpPr>
          <p:nvPr>
            <p:ph type="body" sz="quarter" idx="51" hasCustomPrompt="1"/>
          </p:nvPr>
        </p:nvSpPr>
        <p:spPr>
          <a:xfrm>
            <a:off x="8863969" y="4624131"/>
            <a:ext cx="2105186" cy="365125"/>
          </a:xfrm>
        </p:spPr>
        <p:txBody>
          <a:bodyPr rtlCol="0"/>
          <a:lstStyle>
            <a:lvl1pPr marL="0" indent="0" algn="ctr">
              <a:buFont typeface="Arial" panose="020B0604020202020204" pitchFamily="34" charset="0"/>
              <a:buNone/>
              <a:defRPr sz="1800" b="1">
                <a:solidFill>
                  <a:schemeClr val="accent1"/>
                </a:solidFill>
                <a:latin typeface="+mj-lt"/>
              </a:defRPr>
            </a:lvl1pPr>
          </a:lstStyle>
          <a:p>
            <a:pPr lvl="0" rtl="0"/>
            <a:r>
              <a:rPr lang="es-ES" noProof="0"/>
              <a:t>Nombre</a:t>
            </a:r>
          </a:p>
        </p:txBody>
      </p:sp>
      <p:sp>
        <p:nvSpPr>
          <p:cNvPr id="23" name="Marcador de texto 8">
            <a:extLst>
              <a:ext uri="{FF2B5EF4-FFF2-40B4-BE49-F238E27FC236}">
                <a16:creationId xmlns:a16="http://schemas.microsoft.com/office/drawing/2014/main" id="{730702B6-2129-4FAB-8868-58B59C11FFCD}"/>
              </a:ext>
            </a:extLst>
          </p:cNvPr>
          <p:cNvSpPr>
            <a:spLocks noGrp="1"/>
          </p:cNvSpPr>
          <p:nvPr>
            <p:ph type="body" sz="quarter" idx="52" hasCustomPrompt="1"/>
          </p:nvPr>
        </p:nvSpPr>
        <p:spPr>
          <a:xfrm>
            <a:off x="8863969" y="4993009"/>
            <a:ext cx="2105186" cy="365125"/>
          </a:xfrm>
        </p:spPr>
        <p:txBody>
          <a:bodyPr rtlCol="0">
            <a:normAutofit/>
          </a:bodyPr>
          <a:lstStyle>
            <a:lvl1pPr marL="0" indent="0" algn="ctr">
              <a:buFont typeface="Arial" panose="020B0604020202020204" pitchFamily="34" charset="0"/>
              <a:buNone/>
              <a:defRPr sz="1200">
                <a:solidFill>
                  <a:schemeClr val="accent4"/>
                </a:solidFill>
                <a:latin typeface="+mj-lt"/>
              </a:defRPr>
            </a:lvl1pPr>
          </a:lstStyle>
          <a:p>
            <a:pPr lvl="0" rtl="0"/>
            <a:r>
              <a:rPr lang="es-ES" noProof="0"/>
              <a:t>Título</a:t>
            </a:r>
          </a:p>
        </p:txBody>
      </p:sp>
      <p:sp>
        <p:nvSpPr>
          <p:cNvPr id="24" name="Marcador de fecha 4">
            <a:extLst>
              <a:ext uri="{FF2B5EF4-FFF2-40B4-BE49-F238E27FC236}">
                <a16:creationId xmlns:a16="http://schemas.microsoft.com/office/drawing/2014/main" id="{AD0AC7DB-F500-41DA-8326-3ED61B33F92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5" name="Marcador de pie de página 5">
            <a:extLst>
              <a:ext uri="{FF2B5EF4-FFF2-40B4-BE49-F238E27FC236}">
                <a16:creationId xmlns:a16="http://schemas.microsoft.com/office/drawing/2014/main" id="{798612DF-528A-42D7-8634-25EFF61598DF}"/>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6" name="Marcador de número de diapositiva 6">
            <a:extLst>
              <a:ext uri="{FF2B5EF4-FFF2-40B4-BE49-F238E27FC236}">
                <a16:creationId xmlns:a16="http://schemas.microsoft.com/office/drawing/2014/main" id="{1E3817B4-A707-4ACC-9CAC-E32B5E0A4F0B}"/>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66386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9 master">
  <p:cSld name="Slide 9 master">
    <p:spTree>
      <p:nvGrpSpPr>
        <p:cNvPr id="1" name="Shape 20"/>
        <p:cNvGrpSpPr/>
        <p:nvPr/>
      </p:nvGrpSpPr>
      <p:grpSpPr>
        <a:xfrm>
          <a:off x="0" y="0"/>
          <a:ext cx="0" cy="0"/>
          <a:chOff x="0" y="0"/>
          <a:chExt cx="0" cy="0"/>
        </a:xfrm>
      </p:grpSpPr>
    </p:spTree>
    <p:extLst>
      <p:ext uri="{BB962C8B-B14F-4D97-AF65-F5344CB8AC3E}">
        <p14:creationId xmlns:p14="http://schemas.microsoft.com/office/powerpoint/2010/main" val="40650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5669280" y="822325"/>
            <a:ext cx="5684520"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5669280" y="2595562"/>
            <a:ext cx="5684520" cy="3181034"/>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29197FF6-6321-41EE-A0C4-DEC0761A3C01}"/>
              </a:ext>
            </a:extLst>
          </p:cNvPr>
          <p:cNvSpPr/>
          <p:nvPr userDrawn="1"/>
        </p:nvSpPr>
        <p:spPr>
          <a:xfrm>
            <a:off x="0" y="0"/>
            <a:ext cx="4175760" cy="3840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E545EFDD-D97D-44D9-8A6D-0FACEE0964B3}"/>
              </a:ext>
            </a:extLst>
          </p:cNvPr>
          <p:cNvSpPr/>
          <p:nvPr userDrawn="1"/>
        </p:nvSpPr>
        <p:spPr>
          <a:xfrm flipV="1">
            <a:off x="0" y="3840480"/>
            <a:ext cx="4175760" cy="2087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B54E59D1-0F68-4FA3-944D-63FCD442DA66}"/>
              </a:ext>
            </a:extLst>
          </p:cNvPr>
          <p:cNvSpPr/>
          <p:nvPr userDrawn="1"/>
        </p:nvSpPr>
        <p:spPr>
          <a:xfrm flipV="1">
            <a:off x="0" y="5928360"/>
            <a:ext cx="4175760" cy="929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1" name="Marcador de fecha 4">
            <a:extLst>
              <a:ext uri="{FF2B5EF4-FFF2-40B4-BE49-F238E27FC236}">
                <a16:creationId xmlns:a16="http://schemas.microsoft.com/office/drawing/2014/main" id="{2FF674D8-A0B1-4D60-AB18-A733984F7044}"/>
              </a:ext>
            </a:extLst>
          </p:cNvPr>
          <p:cNvSpPr>
            <a:spLocks noGrp="1"/>
          </p:cNvSpPr>
          <p:nvPr>
            <p:ph type="dt" sz="half" idx="10"/>
          </p:nvPr>
        </p:nvSpPr>
        <p:spPr>
          <a:xfrm>
            <a:off x="838200" y="6356350"/>
            <a:ext cx="2743200" cy="365125"/>
          </a:xfrm>
        </p:spPr>
        <p:txBody>
          <a:bodyPr rtlCol="0"/>
          <a:lstStyle>
            <a:lvl1pPr>
              <a:defRPr sz="900">
                <a:solidFill>
                  <a:schemeClr val="accent2">
                    <a:lumMod val="75000"/>
                  </a:schemeClr>
                </a:solidFill>
              </a:defRPr>
            </a:lvl1pPr>
          </a:lstStyle>
          <a:p>
            <a:pPr rtl="0"/>
            <a:r>
              <a:rPr lang="es-ES" noProof="0"/>
              <a:t>29/7/20XX</a:t>
            </a:r>
          </a:p>
        </p:txBody>
      </p:sp>
      <p:sp>
        <p:nvSpPr>
          <p:cNvPr id="22" name="Marcador de pie de página 5">
            <a:extLst>
              <a:ext uri="{FF2B5EF4-FFF2-40B4-BE49-F238E27FC236}">
                <a16:creationId xmlns:a16="http://schemas.microsoft.com/office/drawing/2014/main" id="{7E0AFFFB-7406-40B3-B2D5-18288BEA52C6}"/>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23" name="Marcador de número de diapositiva 6">
            <a:extLst>
              <a:ext uri="{FF2B5EF4-FFF2-40B4-BE49-F238E27FC236}">
                <a16:creationId xmlns:a16="http://schemas.microsoft.com/office/drawing/2014/main" id="{0D2AF818-9E4C-485A-8EA3-3BD5917D5233}"/>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116458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dos contenidos">
    <p:bg>
      <p:bgPr>
        <a:solidFill>
          <a:schemeClr val="accent4"/>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838200" y="822325"/>
            <a:ext cx="5684520"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838200" y="2595562"/>
            <a:ext cx="5684520" cy="441552"/>
          </a:xfrm>
        </p:spPr>
        <p:txBody>
          <a:bodyPr rtlCol="0">
            <a:normAutofit/>
          </a:bodyPr>
          <a:lstStyle>
            <a:lvl1pPr marL="0" indent="0">
              <a:lnSpc>
                <a:spcPct val="100000"/>
              </a:lnSpc>
              <a:buNone/>
              <a:defRPr lang="en-US" sz="1800" b="1" kern="1200" dirty="0" smtClean="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9" name="Rectángulo 8">
            <a:extLst>
              <a:ext uri="{FF2B5EF4-FFF2-40B4-BE49-F238E27FC236}">
                <a16:creationId xmlns:a16="http://schemas.microsoft.com/office/drawing/2014/main" id="{29197FF6-6321-41EE-A0C4-DEC0761A3C01}"/>
              </a:ext>
            </a:extLst>
          </p:cNvPr>
          <p:cNvSpPr/>
          <p:nvPr userDrawn="1"/>
        </p:nvSpPr>
        <p:spPr>
          <a:xfrm>
            <a:off x="8016240" y="0"/>
            <a:ext cx="240138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Rectángulo 10">
            <a:extLst>
              <a:ext uri="{FF2B5EF4-FFF2-40B4-BE49-F238E27FC236}">
                <a16:creationId xmlns:a16="http://schemas.microsoft.com/office/drawing/2014/main" id="{E545EFDD-D97D-44D9-8A6D-0FACEE0964B3}"/>
              </a:ext>
            </a:extLst>
          </p:cNvPr>
          <p:cNvSpPr/>
          <p:nvPr userDrawn="1"/>
        </p:nvSpPr>
        <p:spPr>
          <a:xfrm flipV="1">
            <a:off x="10417629" y="0"/>
            <a:ext cx="177437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3" name="Rectángulo 12">
            <a:extLst>
              <a:ext uri="{FF2B5EF4-FFF2-40B4-BE49-F238E27FC236}">
                <a16:creationId xmlns:a16="http://schemas.microsoft.com/office/drawing/2014/main" id="{B54E59D1-0F68-4FA3-944D-63FCD442DA66}"/>
              </a:ext>
            </a:extLst>
          </p:cNvPr>
          <p:cNvSpPr/>
          <p:nvPr userDrawn="1"/>
        </p:nvSpPr>
        <p:spPr>
          <a:xfrm flipV="1">
            <a:off x="11800114" y="0"/>
            <a:ext cx="39188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Marcador de contenido 2">
            <a:extLst>
              <a:ext uri="{FF2B5EF4-FFF2-40B4-BE49-F238E27FC236}">
                <a16:creationId xmlns:a16="http://schemas.microsoft.com/office/drawing/2014/main" id="{620C3808-5997-40A2-83EF-E2136C52EFE1}"/>
              </a:ext>
            </a:extLst>
          </p:cNvPr>
          <p:cNvSpPr>
            <a:spLocks noGrp="1"/>
          </p:cNvSpPr>
          <p:nvPr>
            <p:ph idx="10"/>
          </p:nvPr>
        </p:nvSpPr>
        <p:spPr>
          <a:xfrm>
            <a:off x="838200" y="4529818"/>
            <a:ext cx="5684520" cy="441552"/>
          </a:xfrm>
        </p:spPr>
        <p:txBody>
          <a:bodyPr rtlCol="0">
            <a:normAutofit/>
          </a:bodyPr>
          <a:lstStyle>
            <a:lvl1pPr marL="0" indent="0">
              <a:lnSpc>
                <a:spcPct val="100000"/>
              </a:lnSpc>
              <a:buNone/>
              <a:defRPr lang="en-US" sz="1800" b="1" kern="1200" dirty="0">
                <a:solidFill>
                  <a:schemeClr val="accent2"/>
                </a:solidFill>
                <a:latin typeface="+mn-lt"/>
                <a:ea typeface="+mn-ea"/>
                <a:cs typeface="+mn-cs"/>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100000"/>
              </a:lnSpc>
              <a:spcBef>
                <a:spcPts val="1000"/>
              </a:spcBef>
              <a:buFont typeface="Arial" panose="020B0604020202020204" pitchFamily="34" charset="0"/>
              <a:buNone/>
            </a:pPr>
            <a:r>
              <a:rPr lang="es-ES" noProof="0"/>
              <a:t>Haga clic para modificar los estilos de texto del patrón</a:t>
            </a:r>
          </a:p>
        </p:txBody>
      </p:sp>
      <p:sp>
        <p:nvSpPr>
          <p:cNvPr id="8" name="Marcador de contenido 2">
            <a:extLst>
              <a:ext uri="{FF2B5EF4-FFF2-40B4-BE49-F238E27FC236}">
                <a16:creationId xmlns:a16="http://schemas.microsoft.com/office/drawing/2014/main" id="{EAD9A34D-2599-4944-8F4B-6953690367EE}"/>
              </a:ext>
            </a:extLst>
          </p:cNvPr>
          <p:cNvSpPr>
            <a:spLocks noGrp="1"/>
          </p:cNvSpPr>
          <p:nvPr>
            <p:ph idx="11"/>
          </p:nvPr>
        </p:nvSpPr>
        <p:spPr>
          <a:xfrm>
            <a:off x="838200" y="3040514"/>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Marcador de contenido 2">
            <a:extLst>
              <a:ext uri="{FF2B5EF4-FFF2-40B4-BE49-F238E27FC236}">
                <a16:creationId xmlns:a16="http://schemas.microsoft.com/office/drawing/2014/main" id="{4D123A04-698E-4E6B-BB2C-C4FCA2CFBB9A}"/>
              </a:ext>
            </a:extLst>
          </p:cNvPr>
          <p:cNvSpPr>
            <a:spLocks noGrp="1"/>
          </p:cNvSpPr>
          <p:nvPr>
            <p:ph idx="12"/>
          </p:nvPr>
        </p:nvSpPr>
        <p:spPr>
          <a:xfrm>
            <a:off x="838200" y="4993888"/>
            <a:ext cx="5684520" cy="1106942"/>
          </a:xfrm>
        </p:spPr>
        <p:txBody>
          <a:bodyPr rtlCol="0">
            <a:normAutofit/>
          </a:bodyPr>
          <a:lstStyle>
            <a:lvl1pPr marL="285750" indent="-285750">
              <a:lnSpc>
                <a:spcPct val="100000"/>
              </a:lnSpc>
              <a:buFont typeface="Arial" panose="020B0604020202020204" pitchFamily="34" charset="0"/>
              <a:buChar char="•"/>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4" name="Marcador de fecha 4">
            <a:extLst>
              <a:ext uri="{FF2B5EF4-FFF2-40B4-BE49-F238E27FC236}">
                <a16:creationId xmlns:a16="http://schemas.microsoft.com/office/drawing/2014/main" id="{8BC6F0B0-7E88-4658-BED0-B126DDE797A0}"/>
              </a:ext>
            </a:extLst>
          </p:cNvPr>
          <p:cNvSpPr>
            <a:spLocks noGrp="1"/>
          </p:cNvSpPr>
          <p:nvPr>
            <p:ph type="dt" sz="half" idx="13"/>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15" name="Marcador de pie de página 5">
            <a:extLst>
              <a:ext uri="{FF2B5EF4-FFF2-40B4-BE49-F238E27FC236}">
                <a16:creationId xmlns:a16="http://schemas.microsoft.com/office/drawing/2014/main" id="{1B454B68-B7BD-4197-BF00-63964D76348E}"/>
              </a:ext>
            </a:extLst>
          </p:cNvPr>
          <p:cNvSpPr>
            <a:spLocks noGrp="1"/>
          </p:cNvSpPr>
          <p:nvPr>
            <p:ph type="ftr" sz="quarter" idx="14"/>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AA42605-D696-484D-B611-62CB3140EAC3}"/>
              </a:ext>
            </a:extLst>
          </p:cNvPr>
          <p:cNvSpPr>
            <a:spLocks noGrp="1"/>
          </p:cNvSpPr>
          <p:nvPr>
            <p:ph type="sldNum" sz="quarter" idx="15"/>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655682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uatro contenidos">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C2A3DF3F-0A0C-4018-A9D5-6DE43170F37E}"/>
              </a:ext>
            </a:extLst>
          </p:cNvPr>
          <p:cNvSpPr>
            <a:spLocks noGrp="1"/>
          </p:cNvSpPr>
          <p:nvPr>
            <p:ph type="title"/>
          </p:nvPr>
        </p:nvSpPr>
        <p:spPr>
          <a:xfrm>
            <a:off x="2024742" y="822325"/>
            <a:ext cx="9329058" cy="1325563"/>
          </a:xfrm>
        </p:spPr>
        <p:txBody>
          <a:bodyPr rtlCol="0" anchor="b"/>
          <a:lstStyle>
            <a:lvl1pPr>
              <a:defRPr b="1">
                <a:solidFill>
                  <a:schemeClr val="bg1"/>
                </a:solidFill>
              </a:defRPr>
            </a:lvl1pPr>
          </a:lstStyle>
          <a:p>
            <a:pPr rtl="0"/>
            <a:r>
              <a:rPr lang="es-ES" noProof="0"/>
              <a:t>Haga clic para modificar el estilo de título del patrón</a:t>
            </a:r>
          </a:p>
        </p:txBody>
      </p:sp>
      <p:sp>
        <p:nvSpPr>
          <p:cNvPr id="8" name="Marcador de contenido 2">
            <a:extLst>
              <a:ext uri="{FF2B5EF4-FFF2-40B4-BE49-F238E27FC236}">
                <a16:creationId xmlns:a16="http://schemas.microsoft.com/office/drawing/2014/main" id="{B2E9ED8E-C27B-434B-BABA-E66DF12C5036}"/>
              </a:ext>
            </a:extLst>
          </p:cNvPr>
          <p:cNvSpPr>
            <a:spLocks noGrp="1"/>
          </p:cNvSpPr>
          <p:nvPr>
            <p:ph idx="1"/>
          </p:nvPr>
        </p:nvSpPr>
        <p:spPr>
          <a:xfrm>
            <a:off x="2024742"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CA9EBAE4-D52F-453F-8270-8B6E097489BF}"/>
              </a:ext>
            </a:extLst>
          </p:cNvPr>
          <p:cNvSpPr/>
          <p:nvPr userDrawn="1"/>
        </p:nvSpPr>
        <p:spPr>
          <a:xfrm>
            <a:off x="0" y="-1"/>
            <a:ext cx="674914" cy="68579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E9FC540D-D53A-486F-96EA-3488254DA8F1}"/>
              </a:ext>
            </a:extLst>
          </p:cNvPr>
          <p:cNvSpPr/>
          <p:nvPr userDrawn="1"/>
        </p:nvSpPr>
        <p:spPr>
          <a:xfrm flipV="1">
            <a:off x="674914" y="0"/>
            <a:ext cx="67491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contenido 2">
            <a:extLst>
              <a:ext uri="{FF2B5EF4-FFF2-40B4-BE49-F238E27FC236}">
                <a16:creationId xmlns:a16="http://schemas.microsoft.com/office/drawing/2014/main" id="{AA5699F8-E412-4D90-AD9E-5A933F03D673}"/>
              </a:ext>
            </a:extLst>
          </p:cNvPr>
          <p:cNvSpPr>
            <a:spLocks noGrp="1"/>
          </p:cNvSpPr>
          <p:nvPr>
            <p:ph idx="10"/>
          </p:nvPr>
        </p:nvSpPr>
        <p:spPr>
          <a:xfrm>
            <a:off x="7019111" y="259556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5" name="Marcador de contenido 2">
            <a:extLst>
              <a:ext uri="{FF2B5EF4-FFF2-40B4-BE49-F238E27FC236}">
                <a16:creationId xmlns:a16="http://schemas.microsoft.com/office/drawing/2014/main" id="{3C6CD4EE-A2DF-4227-8E8E-061E1811B311}"/>
              </a:ext>
            </a:extLst>
          </p:cNvPr>
          <p:cNvSpPr>
            <a:spLocks noGrp="1"/>
          </p:cNvSpPr>
          <p:nvPr>
            <p:ph idx="11"/>
          </p:nvPr>
        </p:nvSpPr>
        <p:spPr>
          <a:xfrm>
            <a:off x="2024742"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6" name="Marcador de contenido 2">
            <a:extLst>
              <a:ext uri="{FF2B5EF4-FFF2-40B4-BE49-F238E27FC236}">
                <a16:creationId xmlns:a16="http://schemas.microsoft.com/office/drawing/2014/main" id="{2BD7E863-25A7-4713-A3A0-9A5F432FE00D}"/>
              </a:ext>
            </a:extLst>
          </p:cNvPr>
          <p:cNvSpPr>
            <a:spLocks noGrp="1"/>
          </p:cNvSpPr>
          <p:nvPr>
            <p:ph idx="12"/>
          </p:nvPr>
        </p:nvSpPr>
        <p:spPr>
          <a:xfrm>
            <a:off x="7019111" y="4446132"/>
            <a:ext cx="4334689" cy="474211"/>
          </a:xfrm>
        </p:spPr>
        <p:txBody>
          <a:bodyPr rtlCol="0">
            <a:normAutofit/>
          </a:bodyPr>
          <a:lstStyle>
            <a:lvl1pPr marL="0" indent="0">
              <a:lnSpc>
                <a:spcPct val="100000"/>
              </a:lnSpc>
              <a:buNone/>
              <a:defRPr sz="1800" b="1">
                <a:solidFill>
                  <a:schemeClr val="accent2"/>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7" name="Marcador de contenido 2">
            <a:extLst>
              <a:ext uri="{FF2B5EF4-FFF2-40B4-BE49-F238E27FC236}">
                <a16:creationId xmlns:a16="http://schemas.microsoft.com/office/drawing/2014/main" id="{13EEC52D-9939-4E0F-B26E-6287735877FF}"/>
              </a:ext>
            </a:extLst>
          </p:cNvPr>
          <p:cNvSpPr>
            <a:spLocks noGrp="1"/>
          </p:cNvSpPr>
          <p:nvPr>
            <p:ph idx="13"/>
          </p:nvPr>
        </p:nvSpPr>
        <p:spPr>
          <a:xfrm>
            <a:off x="2024740"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8" name="Marcador de contenido 2">
            <a:extLst>
              <a:ext uri="{FF2B5EF4-FFF2-40B4-BE49-F238E27FC236}">
                <a16:creationId xmlns:a16="http://schemas.microsoft.com/office/drawing/2014/main" id="{3F6A9263-89CC-446B-AA55-FA0F0180A706}"/>
              </a:ext>
            </a:extLst>
          </p:cNvPr>
          <p:cNvSpPr>
            <a:spLocks noGrp="1"/>
          </p:cNvSpPr>
          <p:nvPr>
            <p:ph idx="14"/>
          </p:nvPr>
        </p:nvSpPr>
        <p:spPr>
          <a:xfrm>
            <a:off x="7019109" y="306977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9" name="Marcador de contenido 2">
            <a:extLst>
              <a:ext uri="{FF2B5EF4-FFF2-40B4-BE49-F238E27FC236}">
                <a16:creationId xmlns:a16="http://schemas.microsoft.com/office/drawing/2014/main" id="{73A562DC-F1FD-4766-B507-CC08FBA1EE68}"/>
              </a:ext>
            </a:extLst>
          </p:cNvPr>
          <p:cNvSpPr>
            <a:spLocks noGrp="1"/>
          </p:cNvSpPr>
          <p:nvPr>
            <p:ph idx="15"/>
          </p:nvPr>
        </p:nvSpPr>
        <p:spPr>
          <a:xfrm>
            <a:off x="2024740"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0" name="Marcador de contenido 2">
            <a:extLst>
              <a:ext uri="{FF2B5EF4-FFF2-40B4-BE49-F238E27FC236}">
                <a16:creationId xmlns:a16="http://schemas.microsoft.com/office/drawing/2014/main" id="{B4A99B91-CC4B-4964-B372-94ED4BB9A772}"/>
              </a:ext>
            </a:extLst>
          </p:cNvPr>
          <p:cNvSpPr>
            <a:spLocks noGrp="1"/>
          </p:cNvSpPr>
          <p:nvPr>
            <p:ph idx="16"/>
          </p:nvPr>
        </p:nvSpPr>
        <p:spPr>
          <a:xfrm>
            <a:off x="7019109" y="4920343"/>
            <a:ext cx="4334689" cy="1219201"/>
          </a:xfrm>
        </p:spPr>
        <p:txBody>
          <a:bodyPr rtlCol="0">
            <a:normAutofit/>
          </a:bodyPr>
          <a:lstStyle>
            <a:lvl1pPr marL="285750" indent="-285750">
              <a:lnSpc>
                <a:spcPct val="100000"/>
              </a:lnSpc>
              <a:buFont typeface="Arial" panose="020B0604020202020204" pitchFamily="34" charset="0"/>
              <a:buChar char="•"/>
              <a:defRPr sz="12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21" name="Marcador de fecha 4">
            <a:extLst>
              <a:ext uri="{FF2B5EF4-FFF2-40B4-BE49-F238E27FC236}">
                <a16:creationId xmlns:a16="http://schemas.microsoft.com/office/drawing/2014/main" id="{5413A312-123E-4C7A-864E-C120568D6037}"/>
              </a:ext>
            </a:extLst>
          </p:cNvPr>
          <p:cNvSpPr>
            <a:spLocks noGrp="1"/>
          </p:cNvSpPr>
          <p:nvPr>
            <p:ph type="dt" sz="half" idx="17"/>
          </p:nvPr>
        </p:nvSpPr>
        <p:spPr>
          <a:xfrm>
            <a:off x="2024740" y="6356350"/>
            <a:ext cx="1556659"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22" name="Marcador de pie de página 5">
            <a:extLst>
              <a:ext uri="{FF2B5EF4-FFF2-40B4-BE49-F238E27FC236}">
                <a16:creationId xmlns:a16="http://schemas.microsoft.com/office/drawing/2014/main" id="{F3306EE3-B07E-48BA-A4EE-EAFE9A458C38}"/>
              </a:ext>
            </a:extLst>
          </p:cNvPr>
          <p:cNvSpPr>
            <a:spLocks noGrp="1"/>
          </p:cNvSpPr>
          <p:nvPr>
            <p:ph type="ftr" sz="quarter" idx="18"/>
          </p:nvPr>
        </p:nvSpPr>
        <p:spPr>
          <a:xfrm>
            <a:off x="4038600" y="6356350"/>
            <a:ext cx="5268686"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23" name="Marcador de número de diapositiva 6">
            <a:extLst>
              <a:ext uri="{FF2B5EF4-FFF2-40B4-BE49-F238E27FC236}">
                <a16:creationId xmlns:a16="http://schemas.microsoft.com/office/drawing/2014/main" id="{6A049DF0-5C6A-4542-841D-C03F62304820}"/>
              </a:ext>
            </a:extLst>
          </p:cNvPr>
          <p:cNvSpPr>
            <a:spLocks noGrp="1"/>
          </p:cNvSpPr>
          <p:nvPr>
            <p:ph type="sldNum" sz="quarter" idx="19"/>
          </p:nvPr>
        </p:nvSpPr>
        <p:spPr>
          <a:xfrm>
            <a:off x="9764486" y="6356350"/>
            <a:ext cx="1589314"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48215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y contenido de la izquierda">
    <p:bg>
      <p:bgPr>
        <a:solidFill>
          <a:schemeClr val="accent4"/>
        </a:solidFill>
        <a:effectLst/>
      </p:bgPr>
    </p:bg>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79BF9015-BE24-42C7-B20B-596FE57DE338}"/>
              </a:ext>
            </a:extLst>
          </p:cNvPr>
          <p:cNvSpPr>
            <a:spLocks noGrp="1"/>
          </p:cNvSpPr>
          <p:nvPr>
            <p:ph type="title" hasCustomPrompt="1"/>
          </p:nvPr>
        </p:nvSpPr>
        <p:spPr>
          <a:xfrm>
            <a:off x="1173480" y="3864426"/>
            <a:ext cx="5684520" cy="737734"/>
          </a:xfrm>
        </p:spPr>
        <p:txBody>
          <a:bodyPr rtlCol="0" anchor="b"/>
          <a:lstStyle>
            <a:lvl1pPr>
              <a:defRPr b="1">
                <a:solidFill>
                  <a:schemeClr val="bg1"/>
                </a:solidFill>
              </a:defRPr>
            </a:lvl1pPr>
          </a:lstStyle>
          <a:p>
            <a:pPr rtl="0"/>
            <a:r>
              <a:rPr lang="es-ES" noProof="0"/>
              <a:t>Haga clic para editar el título</a:t>
            </a:r>
          </a:p>
        </p:txBody>
      </p:sp>
      <p:sp>
        <p:nvSpPr>
          <p:cNvPr id="8" name="Marcador de contenido 2">
            <a:extLst>
              <a:ext uri="{FF2B5EF4-FFF2-40B4-BE49-F238E27FC236}">
                <a16:creationId xmlns:a16="http://schemas.microsoft.com/office/drawing/2014/main" id="{37368391-D103-4780-88AC-9746C0359607}"/>
              </a:ext>
            </a:extLst>
          </p:cNvPr>
          <p:cNvSpPr>
            <a:spLocks noGrp="1"/>
          </p:cNvSpPr>
          <p:nvPr>
            <p:ph idx="1"/>
          </p:nvPr>
        </p:nvSpPr>
        <p:spPr>
          <a:xfrm>
            <a:off x="1173480" y="4879291"/>
            <a:ext cx="5684520" cy="1325563"/>
          </a:xfrm>
        </p:spPr>
        <p:txBody>
          <a:bodyPr rtlCol="0">
            <a:normAutofit/>
          </a:bodyPr>
          <a:lstStyle>
            <a:lvl1pPr marL="0" indent="0">
              <a:lnSpc>
                <a:spcPct val="100000"/>
              </a:lnSpc>
              <a:buNone/>
              <a:defRPr sz="16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10" name="Rectángulo 9">
            <a:extLst>
              <a:ext uri="{FF2B5EF4-FFF2-40B4-BE49-F238E27FC236}">
                <a16:creationId xmlns:a16="http://schemas.microsoft.com/office/drawing/2014/main" id="{AA0B4B24-EFFA-49CE-88D9-B8E2ECE17208}"/>
              </a:ext>
            </a:extLst>
          </p:cNvPr>
          <p:cNvSpPr/>
          <p:nvPr userDrawn="1"/>
        </p:nvSpPr>
        <p:spPr>
          <a:xfrm>
            <a:off x="0" y="0"/>
            <a:ext cx="12192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2" name="Rectángulo 11">
            <a:extLst>
              <a:ext uri="{FF2B5EF4-FFF2-40B4-BE49-F238E27FC236}">
                <a16:creationId xmlns:a16="http://schemas.microsoft.com/office/drawing/2014/main" id="{A94AD39F-C2DD-4F6A-8AB9-EA5E0024EB1C}"/>
              </a:ext>
            </a:extLst>
          </p:cNvPr>
          <p:cNvSpPr/>
          <p:nvPr userDrawn="1"/>
        </p:nvSpPr>
        <p:spPr>
          <a:xfrm flipV="1">
            <a:off x="8016240" y="0"/>
            <a:ext cx="417576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4" name="Marcador de fecha 4">
            <a:extLst>
              <a:ext uri="{FF2B5EF4-FFF2-40B4-BE49-F238E27FC236}">
                <a16:creationId xmlns:a16="http://schemas.microsoft.com/office/drawing/2014/main" id="{38ABA718-1AEF-413D-964E-FA9CA8EDD8A2}"/>
              </a:ext>
            </a:extLst>
          </p:cNvPr>
          <p:cNvSpPr>
            <a:spLocks noGrp="1"/>
          </p:cNvSpPr>
          <p:nvPr>
            <p:ph type="dt" sz="half" idx="10"/>
          </p:nvPr>
        </p:nvSpPr>
        <p:spPr>
          <a:xfrm>
            <a:off x="838200" y="6356350"/>
            <a:ext cx="2743200" cy="365125"/>
          </a:xfrm>
        </p:spPr>
        <p:txBody>
          <a:bodyPr rtlCol="0"/>
          <a:lstStyle>
            <a:lvl1pPr>
              <a:defRPr sz="900">
                <a:solidFill>
                  <a:schemeClr val="accent4">
                    <a:lumMod val="40000"/>
                    <a:lumOff val="60000"/>
                  </a:schemeClr>
                </a:solidFill>
              </a:defRPr>
            </a:lvl1pPr>
          </a:lstStyle>
          <a:p>
            <a:pPr rtl="0"/>
            <a:r>
              <a:rPr lang="es-ES" noProof="0"/>
              <a:t>29/7/20XX</a:t>
            </a:r>
          </a:p>
        </p:txBody>
      </p:sp>
      <p:sp>
        <p:nvSpPr>
          <p:cNvPr id="9" name="Rectángulo 8">
            <a:extLst>
              <a:ext uri="{FF2B5EF4-FFF2-40B4-BE49-F238E27FC236}">
                <a16:creationId xmlns:a16="http://schemas.microsoft.com/office/drawing/2014/main" id="{0EE83AD3-B30F-42CE-99A0-D50CDB9C951F}"/>
              </a:ext>
            </a:extLst>
          </p:cNvPr>
          <p:cNvSpPr/>
          <p:nvPr userDrawn="1"/>
        </p:nvSpPr>
        <p:spPr>
          <a:xfrm>
            <a:off x="8011886" y="3429000"/>
            <a:ext cx="4180114" cy="342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5" name="Marcador de pie de página 5">
            <a:extLst>
              <a:ext uri="{FF2B5EF4-FFF2-40B4-BE49-F238E27FC236}">
                <a16:creationId xmlns:a16="http://schemas.microsoft.com/office/drawing/2014/main" id="{BCCB3A69-6840-43C8-94EB-C3EF41DBCE74}"/>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16" name="Marcador de número de diapositiva 6">
            <a:extLst>
              <a:ext uri="{FF2B5EF4-FFF2-40B4-BE49-F238E27FC236}">
                <a16:creationId xmlns:a16="http://schemas.microsoft.com/office/drawing/2014/main" id="{B374594B-C272-477C-B1DB-A1E214CEDA46}"/>
              </a:ext>
            </a:extLst>
          </p:cNvPr>
          <p:cNvSpPr>
            <a:spLocks noGrp="1"/>
          </p:cNvSpPr>
          <p:nvPr>
            <p:ph type="sldNum" sz="quarter" idx="12"/>
          </p:nvPr>
        </p:nvSpPr>
        <p:spPr>
          <a:xfrm>
            <a:off x="8610600" y="6356350"/>
            <a:ext cx="2743200" cy="365125"/>
          </a:xfrm>
        </p:spPr>
        <p:txBody>
          <a:bodyPr rtlCol="0"/>
          <a:lstStyle>
            <a:lvl1pPr>
              <a:defRPr sz="900">
                <a:solidFill>
                  <a:schemeClr val="accent2">
                    <a:lumMod val="5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694643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entrar texto con borde superior">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defRPr>
            </a:lvl1pPr>
          </a:lstStyle>
          <a:p>
            <a:pPr rtl="0"/>
            <a:r>
              <a:rPr lang="es-ES" noProof="0"/>
              <a:t>Haga clic para modificar el estilo de título del patrón</a:t>
            </a:r>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4" name="Rectángulo 3">
            <a:extLst>
              <a:ext uri="{FF2B5EF4-FFF2-40B4-BE49-F238E27FC236}">
                <a16:creationId xmlns:a16="http://schemas.microsoft.com/office/drawing/2014/main" id="{2B217CA4-9423-45D5-AD1D-2415B600F1DD}"/>
              </a:ext>
            </a:extLst>
          </p:cNvPr>
          <p:cNvSpPr/>
          <p:nvPr userDrawn="1"/>
        </p:nvSpPr>
        <p:spPr>
          <a:xfrm>
            <a:off x="0" y="0"/>
            <a:ext cx="12192000" cy="10814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Marcador de fecha 4">
            <a:extLst>
              <a:ext uri="{FF2B5EF4-FFF2-40B4-BE49-F238E27FC236}">
                <a16:creationId xmlns:a16="http://schemas.microsoft.com/office/drawing/2014/main" id="{4F525B7F-8292-4AE6-B9B3-F6C0621F1161}"/>
              </a:ext>
            </a:extLst>
          </p:cNvPr>
          <p:cNvSpPr>
            <a:spLocks noGrp="1"/>
          </p:cNvSpPr>
          <p:nvPr>
            <p:ph type="dt" sz="half" idx="10"/>
          </p:nvPr>
        </p:nvSpPr>
        <p:spPr/>
        <p:txBody>
          <a:bodyPr rtlCol="0"/>
          <a:lstStyle>
            <a:lvl1pPr>
              <a:defRPr sz="900">
                <a:solidFill>
                  <a:schemeClr val="accent5">
                    <a:lumMod val="75000"/>
                  </a:schemeClr>
                </a:solidFill>
              </a:defRPr>
            </a:lvl1pPr>
          </a:lstStyle>
          <a:p>
            <a:pPr rtl="0"/>
            <a:r>
              <a:rPr lang="es-ES" noProof="0"/>
              <a:t>29/7/20XX</a:t>
            </a:r>
          </a:p>
        </p:txBody>
      </p:sp>
      <p:sp>
        <p:nvSpPr>
          <p:cNvPr id="6" name="Marcador de pie de página 5">
            <a:extLst>
              <a:ext uri="{FF2B5EF4-FFF2-40B4-BE49-F238E27FC236}">
                <a16:creationId xmlns:a16="http://schemas.microsoft.com/office/drawing/2014/main" id="{E3E86D52-9DFB-4D69-BF39-2C163B3946ED}"/>
              </a:ext>
            </a:extLst>
          </p:cNvPr>
          <p:cNvSpPr>
            <a:spLocks noGrp="1"/>
          </p:cNvSpPr>
          <p:nvPr>
            <p:ph type="ftr" sz="quarter" idx="11"/>
          </p:nvPr>
        </p:nvSpPr>
        <p:spPr/>
        <p:txBody>
          <a:bodyPr rtlCol="0"/>
          <a:lstStyle>
            <a:lvl1pPr>
              <a:defRPr sz="900">
                <a:solidFill>
                  <a:schemeClr val="accent5">
                    <a:lumMod val="75000"/>
                  </a:schemeClr>
                </a:solidFill>
              </a:defRPr>
            </a:lvl1pPr>
          </a:lstStyle>
          <a:p>
            <a:pPr rtl="0"/>
            <a:r>
              <a:rPr lang="es-ES" noProof="0"/>
              <a:t>Orientación de empleados</a:t>
            </a:r>
          </a:p>
        </p:txBody>
      </p:sp>
      <p:sp>
        <p:nvSpPr>
          <p:cNvPr id="7" name="Marcador de número de diapositiva 6">
            <a:extLst>
              <a:ext uri="{FF2B5EF4-FFF2-40B4-BE49-F238E27FC236}">
                <a16:creationId xmlns:a16="http://schemas.microsoft.com/office/drawing/2014/main" id="{A0B91A39-D816-4317-AA23-55510F9D35DE}"/>
              </a:ext>
            </a:extLst>
          </p:cNvPr>
          <p:cNvSpPr>
            <a:spLocks noGrp="1"/>
          </p:cNvSpPr>
          <p:nvPr>
            <p:ph type="sldNum" sz="quarter" idx="12"/>
          </p:nvPr>
        </p:nvSpPr>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3981607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entrar texto">
    <p:bg>
      <p:bgPr>
        <a:solidFill>
          <a:schemeClr val="accent5"/>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E12D1-08AF-45E9-A34A-BDE9E860BAA2}"/>
              </a:ext>
            </a:extLst>
          </p:cNvPr>
          <p:cNvSpPr>
            <a:spLocks noGrp="1"/>
          </p:cNvSpPr>
          <p:nvPr>
            <p:ph type="title"/>
          </p:nvPr>
        </p:nvSpPr>
        <p:spPr>
          <a:xfrm>
            <a:off x="3253740" y="1957701"/>
            <a:ext cx="5684520" cy="1305562"/>
          </a:xfrm>
        </p:spPr>
        <p:txBody>
          <a:bodyPr rtlCol="0" anchor="b"/>
          <a:lstStyle>
            <a:lvl1pPr algn="ctr">
              <a:defRPr b="1">
                <a:solidFill>
                  <a:schemeClr val="accent4"/>
                </a:solidFill>
              </a:defRPr>
            </a:lvl1pPr>
          </a:lstStyle>
          <a:p>
            <a:pPr rtl="0"/>
            <a:r>
              <a:rPr lang="es-ES" noProof="0"/>
              <a:t>Haga clic para modificar el estilo de título del patrón</a:t>
            </a:r>
            <a:endParaRPr lang="es-ES" noProof="0" dirty="0"/>
          </a:p>
        </p:txBody>
      </p:sp>
      <p:sp>
        <p:nvSpPr>
          <p:cNvPr id="3" name="Marcador de contenido 2">
            <a:extLst>
              <a:ext uri="{FF2B5EF4-FFF2-40B4-BE49-F238E27FC236}">
                <a16:creationId xmlns:a16="http://schemas.microsoft.com/office/drawing/2014/main" id="{BF8F5A6A-E29E-401A-801A-8FD9CAABA7A5}"/>
              </a:ext>
            </a:extLst>
          </p:cNvPr>
          <p:cNvSpPr>
            <a:spLocks noGrp="1"/>
          </p:cNvSpPr>
          <p:nvPr>
            <p:ph idx="1"/>
          </p:nvPr>
        </p:nvSpPr>
        <p:spPr>
          <a:xfrm>
            <a:off x="3253740" y="3429000"/>
            <a:ext cx="5684520" cy="2347596"/>
          </a:xfrm>
        </p:spPr>
        <p:txBody>
          <a:bodyPr rtlCol="0">
            <a:normAutofit/>
          </a:bodyPr>
          <a:lstStyle>
            <a:lvl1pPr marL="0" indent="0" algn="ctr">
              <a:lnSpc>
                <a:spcPct val="100000"/>
              </a:lnSpc>
              <a:buNone/>
              <a:defRPr sz="16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s-ES" noProof="0"/>
              <a:t>Haga clic para modificar los estilos de texto del patrón</a:t>
            </a:r>
          </a:p>
        </p:txBody>
      </p:sp>
      <p:sp>
        <p:nvSpPr>
          <p:cNvPr id="5" name="Rectángulo 4">
            <a:extLst>
              <a:ext uri="{FF2B5EF4-FFF2-40B4-BE49-F238E27FC236}">
                <a16:creationId xmlns:a16="http://schemas.microsoft.com/office/drawing/2014/main" id="{D7B514D1-FFF2-4784-BC98-5C209566EB25}"/>
              </a:ext>
            </a:extLst>
          </p:cNvPr>
          <p:cNvSpPr/>
          <p:nvPr userDrawn="1"/>
        </p:nvSpPr>
        <p:spPr>
          <a:xfrm>
            <a:off x="0"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7" name="Rectángulo 6">
            <a:extLst>
              <a:ext uri="{FF2B5EF4-FFF2-40B4-BE49-F238E27FC236}">
                <a16:creationId xmlns:a16="http://schemas.microsoft.com/office/drawing/2014/main" id="{9F775047-FCCD-48A9-AE4B-E4619B3FA069}"/>
              </a:ext>
            </a:extLst>
          </p:cNvPr>
          <p:cNvSpPr/>
          <p:nvPr userDrawn="1"/>
        </p:nvSpPr>
        <p:spPr>
          <a:xfrm>
            <a:off x="10276114" y="0"/>
            <a:ext cx="1915886"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fecha 4">
            <a:extLst>
              <a:ext uri="{FF2B5EF4-FFF2-40B4-BE49-F238E27FC236}">
                <a16:creationId xmlns:a16="http://schemas.microsoft.com/office/drawing/2014/main" id="{E57E5351-59BE-4BC8-83D8-BABF23172D89}"/>
              </a:ext>
            </a:extLst>
          </p:cNvPr>
          <p:cNvSpPr>
            <a:spLocks noGrp="1"/>
          </p:cNvSpPr>
          <p:nvPr>
            <p:ph type="dt" sz="half" idx="10"/>
          </p:nvPr>
        </p:nvSpPr>
        <p:spPr>
          <a:xfrm>
            <a:off x="838200" y="6356350"/>
            <a:ext cx="2743200" cy="365125"/>
          </a:xfrm>
        </p:spPr>
        <p:txBody>
          <a:bodyPr rtlCol="0"/>
          <a:lstStyle>
            <a:lvl1pPr>
              <a:defRPr sz="900">
                <a:solidFill>
                  <a:schemeClr val="accent5"/>
                </a:solidFill>
              </a:defRPr>
            </a:lvl1pPr>
          </a:lstStyle>
          <a:p>
            <a:pPr rtl="0"/>
            <a:r>
              <a:rPr lang="es-ES" noProof="0"/>
              <a:t>29/7/20XX</a:t>
            </a:r>
          </a:p>
        </p:txBody>
      </p:sp>
      <p:sp>
        <p:nvSpPr>
          <p:cNvPr id="9" name="Marcador de pie de página 5">
            <a:extLst>
              <a:ext uri="{FF2B5EF4-FFF2-40B4-BE49-F238E27FC236}">
                <a16:creationId xmlns:a16="http://schemas.microsoft.com/office/drawing/2014/main" id="{7F2C600D-D61A-47D7-88A2-66D269DCB3A3}"/>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10" name="Marcador de número de diapositiva 6">
            <a:extLst>
              <a:ext uri="{FF2B5EF4-FFF2-40B4-BE49-F238E27FC236}">
                <a16:creationId xmlns:a16="http://schemas.microsoft.com/office/drawing/2014/main" id="{E257B2EA-F7F2-4B84-A989-76BF9D0F8636}"/>
              </a:ext>
            </a:extLst>
          </p:cNvPr>
          <p:cNvSpPr>
            <a:spLocks noGrp="1"/>
          </p:cNvSpPr>
          <p:nvPr>
            <p:ph type="sldNum" sz="quarter" idx="12"/>
          </p:nvPr>
        </p:nvSpPr>
        <p:spPr>
          <a:xfrm>
            <a:off x="8610600" y="6356350"/>
            <a:ext cx="2743200" cy="365125"/>
          </a:xfrm>
        </p:spPr>
        <p:txBody>
          <a:bodyPr rtlCol="0"/>
          <a:lstStyle>
            <a:lvl1pPr>
              <a:defRPr sz="900">
                <a:solidFill>
                  <a:schemeClr val="accent5"/>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425552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atro contenidos">
    <p:bg>
      <p:bgPr>
        <a:solidFill>
          <a:schemeClr val="accent5"/>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E90D749F-1509-46B1-B8ED-3506AC084799}"/>
              </a:ext>
            </a:extLst>
          </p:cNvPr>
          <p:cNvSpPr/>
          <p:nvPr userDrawn="1"/>
        </p:nvSpPr>
        <p:spPr>
          <a:xfrm>
            <a:off x="0" y="0"/>
            <a:ext cx="12192000" cy="19814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p:txBody>
          <a:bodyPr rtlCol="0"/>
          <a:lstStyle>
            <a:lvl1pPr algn="ctr">
              <a:defRPr b="1">
                <a:solidFill>
                  <a:schemeClr val="bg1"/>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7756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36208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4660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9311207" y="4553832"/>
            <a:ext cx="2105186" cy="678667"/>
          </a:xfrm>
        </p:spPr>
        <p:txBody>
          <a:bodyPr rtlCol="0"/>
          <a:lstStyle>
            <a:lvl1pPr marL="0" indent="0" algn="ctr">
              <a:buFont typeface="Arial" panose="020B0604020202020204" pitchFamily="34" charset="0"/>
              <a:buNone/>
              <a:defRPr sz="1800">
                <a:solidFill>
                  <a:schemeClr val="accent4"/>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1090200"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3935025" y="3080256"/>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779850"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625612" y="3079044"/>
            <a:ext cx="1476375" cy="1474788"/>
          </a:xfrm>
        </p:spPr>
        <p:txBody>
          <a:bodyPr rtlCol="0">
            <a:normAutofit/>
          </a:bodyPr>
          <a:lstStyle>
            <a:lvl1pPr>
              <a:defRPr sz="1600"/>
            </a:lvl1pPr>
          </a:lstStyle>
          <a:p>
            <a:pPr rtl="0"/>
            <a:r>
              <a:rPr lang="es-ES" noProof="0"/>
              <a:t>Haga clic en el icono para agregar una imagen en línea</a:t>
            </a:r>
          </a:p>
        </p:txBody>
      </p:sp>
      <p:sp>
        <p:nvSpPr>
          <p:cNvPr id="25" name="Marcador de fecha 4">
            <a:extLst>
              <a:ext uri="{FF2B5EF4-FFF2-40B4-BE49-F238E27FC236}">
                <a16:creationId xmlns:a16="http://schemas.microsoft.com/office/drawing/2014/main" id="{8B2D064B-EC57-4EA9-96ED-918E61BFD5F4}"/>
              </a:ext>
            </a:extLst>
          </p:cNvPr>
          <p:cNvSpPr>
            <a:spLocks noGrp="1"/>
          </p:cNvSpPr>
          <p:nvPr>
            <p:ph type="dt" sz="half" idx="10"/>
          </p:nvPr>
        </p:nvSpPr>
        <p:spPr>
          <a:xfrm>
            <a:off x="838200" y="6356350"/>
            <a:ext cx="2743200" cy="365125"/>
          </a:xfrm>
        </p:spPr>
        <p:txBody>
          <a:bodyPr rtlCol="0"/>
          <a:lstStyle>
            <a:lvl1pPr>
              <a:defRPr sz="900">
                <a:solidFill>
                  <a:schemeClr val="accent5">
                    <a:lumMod val="75000"/>
                  </a:schemeClr>
                </a:solidFill>
              </a:defRPr>
            </a:lvl1pPr>
          </a:lstStyle>
          <a:p>
            <a:pPr rtl="0"/>
            <a:r>
              <a:rPr lang="es-ES" noProof="0"/>
              <a:t>29/7/20XX</a:t>
            </a:r>
          </a:p>
        </p:txBody>
      </p:sp>
      <p:sp>
        <p:nvSpPr>
          <p:cNvPr id="26" name="Marcador de pie de página 5">
            <a:extLst>
              <a:ext uri="{FF2B5EF4-FFF2-40B4-BE49-F238E27FC236}">
                <a16:creationId xmlns:a16="http://schemas.microsoft.com/office/drawing/2014/main" id="{B2A70FF9-0C32-4443-A788-56E40DD780D1}"/>
              </a:ext>
            </a:extLst>
          </p:cNvPr>
          <p:cNvSpPr>
            <a:spLocks noGrp="1"/>
          </p:cNvSpPr>
          <p:nvPr>
            <p:ph type="ftr" sz="quarter" idx="11"/>
          </p:nvPr>
        </p:nvSpPr>
        <p:spPr>
          <a:xfrm>
            <a:off x="4038600" y="6356350"/>
            <a:ext cx="4114800" cy="365125"/>
          </a:xfrm>
        </p:spPr>
        <p:txBody>
          <a:bodyPr rtlCol="0"/>
          <a:lstStyle>
            <a:lvl1pPr>
              <a:defRPr sz="900">
                <a:solidFill>
                  <a:schemeClr val="accent5">
                    <a:lumMod val="75000"/>
                  </a:schemeClr>
                </a:solidFill>
              </a:defRPr>
            </a:lvl1pPr>
          </a:lstStyle>
          <a:p>
            <a:pPr rtl="0"/>
            <a:r>
              <a:rPr lang="es-ES" noProof="0"/>
              <a:t>Orientación de empleados</a:t>
            </a:r>
          </a:p>
        </p:txBody>
      </p:sp>
      <p:sp>
        <p:nvSpPr>
          <p:cNvPr id="27" name="Marcador de número de diapositiva 6">
            <a:extLst>
              <a:ext uri="{FF2B5EF4-FFF2-40B4-BE49-F238E27FC236}">
                <a16:creationId xmlns:a16="http://schemas.microsoft.com/office/drawing/2014/main" id="{D51176E4-E898-4497-ACF7-72CFF75FED25}"/>
              </a:ext>
            </a:extLst>
          </p:cNvPr>
          <p:cNvSpPr>
            <a:spLocks noGrp="1"/>
          </p:cNvSpPr>
          <p:nvPr>
            <p:ph type="sldNum" sz="quarter" idx="12"/>
          </p:nvPr>
        </p:nvSpPr>
        <p:spPr>
          <a:xfrm>
            <a:off x="8610600" y="6356350"/>
            <a:ext cx="2743200" cy="365125"/>
          </a:xfrm>
        </p:spPr>
        <p:txBody>
          <a:bodyPr rtlCol="0"/>
          <a:lstStyle>
            <a:lvl1pPr>
              <a:defRPr sz="900">
                <a:solidFill>
                  <a:schemeClr val="accent5">
                    <a:lumMod val="75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271523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nido y cuatro imágenes">
    <p:bg>
      <p:bgPr>
        <a:solidFill>
          <a:schemeClr val="accent4"/>
        </a:solidFill>
        <a:effectLst/>
      </p:bgPr>
    </p:bg>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FBCCBC51-CB80-441C-9628-70A3BFA8C31A}"/>
              </a:ext>
            </a:extLst>
          </p:cNvPr>
          <p:cNvSpPr/>
          <p:nvPr userDrawn="1"/>
        </p:nvSpPr>
        <p:spPr>
          <a:xfrm>
            <a:off x="0" y="3429000"/>
            <a:ext cx="4876800" cy="3429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Rectángulo 2">
            <a:extLst>
              <a:ext uri="{FF2B5EF4-FFF2-40B4-BE49-F238E27FC236}">
                <a16:creationId xmlns:a16="http://schemas.microsoft.com/office/drawing/2014/main" id="{E90D749F-1509-46B1-B8ED-3506AC084799}"/>
              </a:ext>
            </a:extLst>
          </p:cNvPr>
          <p:cNvSpPr/>
          <p:nvPr userDrawn="1"/>
        </p:nvSpPr>
        <p:spPr>
          <a:xfrm>
            <a:off x="0" y="1"/>
            <a:ext cx="48768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Título 1">
            <a:extLst>
              <a:ext uri="{FF2B5EF4-FFF2-40B4-BE49-F238E27FC236}">
                <a16:creationId xmlns:a16="http://schemas.microsoft.com/office/drawing/2014/main" id="{5FC626A5-4FF6-42BD-858A-AE4B2C23A6BC}"/>
              </a:ext>
            </a:extLst>
          </p:cNvPr>
          <p:cNvSpPr>
            <a:spLocks noGrp="1"/>
          </p:cNvSpPr>
          <p:nvPr>
            <p:ph type="title"/>
          </p:nvPr>
        </p:nvSpPr>
        <p:spPr>
          <a:xfrm>
            <a:off x="838200" y="365125"/>
            <a:ext cx="3200400" cy="2621139"/>
          </a:xfrm>
        </p:spPr>
        <p:txBody>
          <a:bodyPr rtlCol="0" anchor="b"/>
          <a:lstStyle>
            <a:lvl1pPr algn="l">
              <a:defRPr b="1">
                <a:solidFill>
                  <a:schemeClr val="accent4"/>
                </a:solidFill>
              </a:defRPr>
            </a:lvl1pPr>
          </a:lstStyle>
          <a:p>
            <a:pPr rtl="0"/>
            <a:r>
              <a:rPr lang="es-ES" noProof="0"/>
              <a:t>Haga clic para modificar el estilo de título del patrón</a:t>
            </a:r>
          </a:p>
        </p:txBody>
      </p:sp>
      <p:sp>
        <p:nvSpPr>
          <p:cNvPr id="9" name="Marcador de texto 8">
            <a:extLst>
              <a:ext uri="{FF2B5EF4-FFF2-40B4-BE49-F238E27FC236}">
                <a16:creationId xmlns:a16="http://schemas.microsoft.com/office/drawing/2014/main" id="{07F18567-9326-411F-BA8D-561D58C7DD91}"/>
              </a:ext>
            </a:extLst>
          </p:cNvPr>
          <p:cNvSpPr>
            <a:spLocks noGrp="1"/>
          </p:cNvSpPr>
          <p:nvPr>
            <p:ph type="body" sz="quarter" idx="33" hasCustomPrompt="1"/>
          </p:nvPr>
        </p:nvSpPr>
        <p:spPr>
          <a:xfrm>
            <a:off x="607336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1</a:t>
            </a:r>
          </a:p>
        </p:txBody>
      </p:sp>
      <p:sp>
        <p:nvSpPr>
          <p:cNvPr id="11" name="Marcador de texto 8">
            <a:extLst>
              <a:ext uri="{FF2B5EF4-FFF2-40B4-BE49-F238E27FC236}">
                <a16:creationId xmlns:a16="http://schemas.microsoft.com/office/drawing/2014/main" id="{97E7DC10-1618-471B-9441-C640C7FEDD37}"/>
              </a:ext>
            </a:extLst>
          </p:cNvPr>
          <p:cNvSpPr>
            <a:spLocks noGrp="1"/>
          </p:cNvSpPr>
          <p:nvPr>
            <p:ph type="body" sz="quarter" idx="35" hasCustomPrompt="1"/>
          </p:nvPr>
        </p:nvSpPr>
        <p:spPr>
          <a:xfrm>
            <a:off x="8924518" y="21314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2</a:t>
            </a:r>
          </a:p>
        </p:txBody>
      </p:sp>
      <p:sp>
        <p:nvSpPr>
          <p:cNvPr id="13" name="Marcador de texto 8">
            <a:extLst>
              <a:ext uri="{FF2B5EF4-FFF2-40B4-BE49-F238E27FC236}">
                <a16:creationId xmlns:a16="http://schemas.microsoft.com/office/drawing/2014/main" id="{FDB26B40-5901-4EF0-BCF0-55677E28B176}"/>
              </a:ext>
            </a:extLst>
          </p:cNvPr>
          <p:cNvSpPr>
            <a:spLocks noGrp="1"/>
          </p:cNvSpPr>
          <p:nvPr>
            <p:ph type="body" sz="quarter" idx="37" hasCustomPrompt="1"/>
          </p:nvPr>
        </p:nvSpPr>
        <p:spPr>
          <a:xfrm>
            <a:off x="60741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3</a:t>
            </a:r>
          </a:p>
        </p:txBody>
      </p:sp>
      <p:sp>
        <p:nvSpPr>
          <p:cNvPr id="15" name="Marcador de texto 8">
            <a:extLst>
              <a:ext uri="{FF2B5EF4-FFF2-40B4-BE49-F238E27FC236}">
                <a16:creationId xmlns:a16="http://schemas.microsoft.com/office/drawing/2014/main" id="{9CB783F5-ED01-464E-9185-F05CFA0E84C4}"/>
              </a:ext>
            </a:extLst>
          </p:cNvPr>
          <p:cNvSpPr>
            <a:spLocks noGrp="1"/>
          </p:cNvSpPr>
          <p:nvPr>
            <p:ph type="body" sz="quarter" idx="45" hasCustomPrompt="1"/>
          </p:nvPr>
        </p:nvSpPr>
        <p:spPr>
          <a:xfrm>
            <a:off x="8919318" y="4874657"/>
            <a:ext cx="2105186" cy="365126"/>
          </a:xfrm>
        </p:spPr>
        <p:txBody>
          <a:bodyPr rtlCol="0"/>
          <a:lstStyle>
            <a:lvl1pPr marL="0" indent="0" algn="ctr">
              <a:buFont typeface="Arial" panose="020B0604020202020204" pitchFamily="34" charset="0"/>
              <a:buNone/>
              <a:defRPr sz="1800" b="1">
                <a:solidFill>
                  <a:schemeClr val="accent2"/>
                </a:solidFill>
                <a:latin typeface="+mj-lt"/>
              </a:defRPr>
            </a:lvl1pPr>
          </a:lstStyle>
          <a:p>
            <a:pPr lvl="0" rtl="0"/>
            <a:r>
              <a:rPr lang="es-ES" noProof="0"/>
              <a:t>Viñeta 4</a:t>
            </a:r>
          </a:p>
        </p:txBody>
      </p:sp>
      <p:sp>
        <p:nvSpPr>
          <p:cNvPr id="21" name="Marcador de posición de imagen en línea 20">
            <a:extLst>
              <a:ext uri="{FF2B5EF4-FFF2-40B4-BE49-F238E27FC236}">
                <a16:creationId xmlns:a16="http://schemas.microsoft.com/office/drawing/2014/main" id="{D25CFAE9-00ED-42E0-BC9A-37BA858979B3}"/>
              </a:ext>
            </a:extLst>
          </p:cNvPr>
          <p:cNvSpPr>
            <a:spLocks noGrp="1"/>
          </p:cNvSpPr>
          <p:nvPr>
            <p:ph type="clipArt" sz="quarter" idx="48"/>
          </p:nvPr>
        </p:nvSpPr>
        <p:spPr>
          <a:xfrm>
            <a:off x="6387961"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2" name="Marcador de posición de imagen en línea 20">
            <a:extLst>
              <a:ext uri="{FF2B5EF4-FFF2-40B4-BE49-F238E27FC236}">
                <a16:creationId xmlns:a16="http://schemas.microsoft.com/office/drawing/2014/main" id="{280D5B0E-3D2E-4146-9670-B596E8EBD129}"/>
              </a:ext>
            </a:extLst>
          </p:cNvPr>
          <p:cNvSpPr>
            <a:spLocks noGrp="1"/>
          </p:cNvSpPr>
          <p:nvPr>
            <p:ph type="clipArt" sz="quarter" idx="49"/>
          </p:nvPr>
        </p:nvSpPr>
        <p:spPr>
          <a:xfrm>
            <a:off x="9238736" y="643469"/>
            <a:ext cx="1476375" cy="1474788"/>
          </a:xfrm>
        </p:spPr>
        <p:txBody>
          <a:bodyPr rtlCol="0">
            <a:normAutofit/>
          </a:bodyPr>
          <a:lstStyle>
            <a:lvl1pPr>
              <a:defRPr sz="1600"/>
            </a:lvl1pPr>
          </a:lstStyle>
          <a:p>
            <a:pPr rtl="0"/>
            <a:r>
              <a:rPr lang="es-ES" noProof="0"/>
              <a:t>Haga clic en el icono para agregar una imagen en línea</a:t>
            </a:r>
          </a:p>
        </p:txBody>
      </p:sp>
      <p:sp>
        <p:nvSpPr>
          <p:cNvPr id="23" name="Marcador de posición de imagen en línea 20">
            <a:extLst>
              <a:ext uri="{FF2B5EF4-FFF2-40B4-BE49-F238E27FC236}">
                <a16:creationId xmlns:a16="http://schemas.microsoft.com/office/drawing/2014/main" id="{03D89936-E0D7-4618-9E72-EC1467568C21}"/>
              </a:ext>
            </a:extLst>
          </p:cNvPr>
          <p:cNvSpPr>
            <a:spLocks noGrp="1"/>
          </p:cNvSpPr>
          <p:nvPr>
            <p:ph type="clipArt" sz="quarter" idx="50"/>
          </p:nvPr>
        </p:nvSpPr>
        <p:spPr>
          <a:xfrm>
            <a:off x="6387961"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24" name="Marcador de posición de imagen en línea 20">
            <a:extLst>
              <a:ext uri="{FF2B5EF4-FFF2-40B4-BE49-F238E27FC236}">
                <a16:creationId xmlns:a16="http://schemas.microsoft.com/office/drawing/2014/main" id="{08A2E99E-9F83-4666-BD35-056C88AEBFB1}"/>
              </a:ext>
            </a:extLst>
          </p:cNvPr>
          <p:cNvSpPr>
            <a:spLocks noGrp="1"/>
          </p:cNvSpPr>
          <p:nvPr>
            <p:ph type="clipArt" sz="quarter" idx="51"/>
          </p:nvPr>
        </p:nvSpPr>
        <p:spPr>
          <a:xfrm>
            <a:off x="9233723" y="3385457"/>
            <a:ext cx="1476375" cy="1474788"/>
          </a:xfrm>
        </p:spPr>
        <p:txBody>
          <a:bodyPr rtlCol="0">
            <a:normAutofit/>
          </a:bodyPr>
          <a:lstStyle>
            <a:lvl1pPr>
              <a:defRPr sz="1600"/>
            </a:lvl1pPr>
          </a:lstStyle>
          <a:p>
            <a:pPr rtl="0"/>
            <a:r>
              <a:rPr lang="es-ES" noProof="0"/>
              <a:t>Haga clic en el icono para agregar una imagen en línea</a:t>
            </a:r>
          </a:p>
        </p:txBody>
      </p:sp>
      <p:sp>
        <p:nvSpPr>
          <p:cNvPr id="5" name="Marcador de texto 4">
            <a:extLst>
              <a:ext uri="{FF2B5EF4-FFF2-40B4-BE49-F238E27FC236}">
                <a16:creationId xmlns:a16="http://schemas.microsoft.com/office/drawing/2014/main" id="{E8A1CBAE-F2E5-4866-A865-C55E62573492}"/>
              </a:ext>
            </a:extLst>
          </p:cNvPr>
          <p:cNvSpPr>
            <a:spLocks noGrp="1"/>
          </p:cNvSpPr>
          <p:nvPr>
            <p:ph type="body" sz="quarter" idx="52"/>
          </p:nvPr>
        </p:nvSpPr>
        <p:spPr>
          <a:xfrm>
            <a:off x="838200" y="4112198"/>
            <a:ext cx="3200400" cy="1395974"/>
          </a:xfrm>
        </p:spPr>
        <p:txBody>
          <a:bodyPr rtlCol="0" anchor="t">
            <a:normAutofit/>
          </a:bodyPr>
          <a:lstStyle>
            <a:lvl1pPr marL="0" indent="0" algn="l">
              <a:lnSpc>
                <a:spcPct val="100000"/>
              </a:lnSpc>
              <a:buNone/>
              <a:defRPr sz="1600">
                <a:solidFill>
                  <a:schemeClr val="bg1"/>
                </a:solidFill>
              </a:defRPr>
            </a:lvl1pPr>
          </a:lstStyle>
          <a:p>
            <a:pPr lvl="0" rtl="0"/>
            <a:r>
              <a:rPr lang="es-ES" noProof="0"/>
              <a:t>Haga clic para modificar los estilos de texto del patrón</a:t>
            </a:r>
          </a:p>
        </p:txBody>
      </p:sp>
      <p:sp>
        <p:nvSpPr>
          <p:cNvPr id="16" name="Marcador de texto 8">
            <a:extLst>
              <a:ext uri="{FF2B5EF4-FFF2-40B4-BE49-F238E27FC236}">
                <a16:creationId xmlns:a16="http://schemas.microsoft.com/office/drawing/2014/main" id="{DA996B3F-2EC7-495F-920F-B21C55D9428F}"/>
              </a:ext>
            </a:extLst>
          </p:cNvPr>
          <p:cNvSpPr>
            <a:spLocks noGrp="1"/>
          </p:cNvSpPr>
          <p:nvPr>
            <p:ph type="body" sz="quarter" idx="53" hasCustomPrompt="1"/>
          </p:nvPr>
        </p:nvSpPr>
        <p:spPr>
          <a:xfrm>
            <a:off x="607336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1</a:t>
            </a:r>
          </a:p>
        </p:txBody>
      </p:sp>
      <p:sp>
        <p:nvSpPr>
          <p:cNvPr id="17" name="Marcador de texto 8">
            <a:extLst>
              <a:ext uri="{FF2B5EF4-FFF2-40B4-BE49-F238E27FC236}">
                <a16:creationId xmlns:a16="http://schemas.microsoft.com/office/drawing/2014/main" id="{8F06E2A5-B7ED-4E1B-9B77-DFF175FA257A}"/>
              </a:ext>
            </a:extLst>
          </p:cNvPr>
          <p:cNvSpPr>
            <a:spLocks noGrp="1"/>
          </p:cNvSpPr>
          <p:nvPr>
            <p:ph type="body" sz="quarter" idx="54" hasCustomPrompt="1"/>
          </p:nvPr>
        </p:nvSpPr>
        <p:spPr>
          <a:xfrm>
            <a:off x="8924518" y="25775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2</a:t>
            </a:r>
          </a:p>
        </p:txBody>
      </p:sp>
      <p:sp>
        <p:nvSpPr>
          <p:cNvPr id="18" name="Marcador de texto 8">
            <a:extLst>
              <a:ext uri="{FF2B5EF4-FFF2-40B4-BE49-F238E27FC236}">
                <a16:creationId xmlns:a16="http://schemas.microsoft.com/office/drawing/2014/main" id="{D12A97F1-04F3-48EA-99B9-030059505D91}"/>
              </a:ext>
            </a:extLst>
          </p:cNvPr>
          <p:cNvSpPr>
            <a:spLocks noGrp="1"/>
          </p:cNvSpPr>
          <p:nvPr>
            <p:ph type="body" sz="quarter" idx="55" hasCustomPrompt="1"/>
          </p:nvPr>
        </p:nvSpPr>
        <p:spPr>
          <a:xfrm>
            <a:off x="60741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3</a:t>
            </a:r>
          </a:p>
        </p:txBody>
      </p:sp>
      <p:sp>
        <p:nvSpPr>
          <p:cNvPr id="19" name="Marcador de texto 8">
            <a:extLst>
              <a:ext uri="{FF2B5EF4-FFF2-40B4-BE49-F238E27FC236}">
                <a16:creationId xmlns:a16="http://schemas.microsoft.com/office/drawing/2014/main" id="{8884A8E9-B6DB-4ADD-A85B-593F618E457A}"/>
              </a:ext>
            </a:extLst>
          </p:cNvPr>
          <p:cNvSpPr>
            <a:spLocks noGrp="1"/>
          </p:cNvSpPr>
          <p:nvPr>
            <p:ph type="body" sz="quarter" idx="56" hasCustomPrompt="1"/>
          </p:nvPr>
        </p:nvSpPr>
        <p:spPr>
          <a:xfrm>
            <a:off x="8919318" y="5320795"/>
            <a:ext cx="2105186" cy="365126"/>
          </a:xfrm>
        </p:spPr>
        <p:txBody>
          <a:bodyPr rtlCol="0"/>
          <a:lstStyle>
            <a:lvl1pPr marL="0" indent="0" algn="ctr">
              <a:buFont typeface="Arial" panose="020B0604020202020204" pitchFamily="34" charset="0"/>
              <a:buNone/>
              <a:defRPr sz="1800">
                <a:solidFill>
                  <a:schemeClr val="bg1"/>
                </a:solidFill>
                <a:latin typeface="+mj-lt"/>
              </a:defRPr>
            </a:lvl1pPr>
          </a:lstStyle>
          <a:p>
            <a:pPr lvl="0" rtl="0"/>
            <a:r>
              <a:rPr lang="es-ES" noProof="0"/>
              <a:t>Viñeta 4</a:t>
            </a:r>
          </a:p>
        </p:txBody>
      </p:sp>
      <p:sp>
        <p:nvSpPr>
          <p:cNvPr id="28" name="Marcador de texto 4">
            <a:extLst>
              <a:ext uri="{FF2B5EF4-FFF2-40B4-BE49-F238E27FC236}">
                <a16:creationId xmlns:a16="http://schemas.microsoft.com/office/drawing/2014/main" id="{19E1EA5F-9EF0-45C3-94DD-6DF64F4DFA15}"/>
              </a:ext>
            </a:extLst>
          </p:cNvPr>
          <p:cNvSpPr>
            <a:spLocks noGrp="1"/>
          </p:cNvSpPr>
          <p:nvPr>
            <p:ph type="body" sz="quarter" idx="57"/>
          </p:nvPr>
        </p:nvSpPr>
        <p:spPr>
          <a:xfrm>
            <a:off x="838201" y="5511642"/>
            <a:ext cx="3200400" cy="844707"/>
          </a:xfrm>
        </p:spPr>
        <p:txBody>
          <a:bodyPr rtlCol="0" anchor="t">
            <a:normAutofit/>
          </a:bodyPr>
          <a:lstStyle>
            <a:lvl1pPr marL="0" indent="0" algn="l">
              <a:lnSpc>
                <a:spcPct val="100000"/>
              </a:lnSpc>
              <a:buNone/>
              <a:defRPr sz="1200">
                <a:solidFill>
                  <a:schemeClr val="bg1"/>
                </a:solidFill>
              </a:defRPr>
            </a:lvl1pPr>
          </a:lstStyle>
          <a:p>
            <a:pPr lvl="0" rtl="0"/>
            <a:r>
              <a:rPr lang="es-ES" noProof="0"/>
              <a:t>Haga clic para modificar los estilos de texto del patrón</a:t>
            </a:r>
          </a:p>
        </p:txBody>
      </p:sp>
      <p:sp>
        <p:nvSpPr>
          <p:cNvPr id="30" name="Marcador de fecha 4">
            <a:extLst>
              <a:ext uri="{FF2B5EF4-FFF2-40B4-BE49-F238E27FC236}">
                <a16:creationId xmlns:a16="http://schemas.microsoft.com/office/drawing/2014/main" id="{5EBE65FE-7980-4861-93F3-178D1931E7AF}"/>
              </a:ext>
            </a:extLst>
          </p:cNvPr>
          <p:cNvSpPr>
            <a:spLocks noGrp="1"/>
          </p:cNvSpPr>
          <p:nvPr>
            <p:ph type="dt" sz="half" idx="10"/>
          </p:nvPr>
        </p:nvSpPr>
        <p:spPr>
          <a:xfrm>
            <a:off x="838200" y="6356350"/>
            <a:ext cx="2743200" cy="365125"/>
          </a:xfrm>
        </p:spPr>
        <p:txBody>
          <a:bodyPr rtlCol="0"/>
          <a:lstStyle>
            <a:lvl1pPr>
              <a:defRPr sz="900">
                <a:solidFill>
                  <a:schemeClr val="accent1">
                    <a:lumMod val="40000"/>
                    <a:lumOff val="60000"/>
                  </a:schemeClr>
                </a:solidFill>
              </a:defRPr>
            </a:lvl1pPr>
          </a:lstStyle>
          <a:p>
            <a:pPr rtl="0"/>
            <a:r>
              <a:rPr lang="es-ES" noProof="0"/>
              <a:t>29/7/20XX</a:t>
            </a:r>
          </a:p>
        </p:txBody>
      </p:sp>
      <p:sp>
        <p:nvSpPr>
          <p:cNvPr id="31" name="Marcador de pie de página 5">
            <a:extLst>
              <a:ext uri="{FF2B5EF4-FFF2-40B4-BE49-F238E27FC236}">
                <a16:creationId xmlns:a16="http://schemas.microsoft.com/office/drawing/2014/main" id="{5941D839-A1FC-4620-8485-F69D66D599E0}"/>
              </a:ext>
            </a:extLst>
          </p:cNvPr>
          <p:cNvSpPr>
            <a:spLocks noGrp="1"/>
          </p:cNvSpPr>
          <p:nvPr>
            <p:ph type="ftr" sz="quarter" idx="11"/>
          </p:nvPr>
        </p:nvSpPr>
        <p:spPr>
          <a:xfrm>
            <a:off x="4038600" y="6356350"/>
            <a:ext cx="4114800" cy="365125"/>
          </a:xfrm>
        </p:spPr>
        <p:txBody>
          <a:bodyPr rtlCol="0"/>
          <a:lstStyle>
            <a:lvl1pPr>
              <a:defRPr sz="900">
                <a:solidFill>
                  <a:schemeClr val="accent4">
                    <a:lumMod val="40000"/>
                    <a:lumOff val="60000"/>
                  </a:schemeClr>
                </a:solidFill>
              </a:defRPr>
            </a:lvl1pPr>
          </a:lstStyle>
          <a:p>
            <a:pPr rtl="0"/>
            <a:r>
              <a:rPr lang="es-ES" noProof="0"/>
              <a:t>Orientación de empleados</a:t>
            </a:r>
          </a:p>
        </p:txBody>
      </p:sp>
      <p:sp>
        <p:nvSpPr>
          <p:cNvPr id="32" name="Marcador de número de diapositiva 6">
            <a:extLst>
              <a:ext uri="{FF2B5EF4-FFF2-40B4-BE49-F238E27FC236}">
                <a16:creationId xmlns:a16="http://schemas.microsoft.com/office/drawing/2014/main" id="{B3B8613F-19BE-4CDB-BC4C-C321B4B8F2CF}"/>
              </a:ext>
            </a:extLst>
          </p:cNvPr>
          <p:cNvSpPr>
            <a:spLocks noGrp="1"/>
          </p:cNvSpPr>
          <p:nvPr>
            <p:ph type="sldNum" sz="quarter" idx="12"/>
          </p:nvPr>
        </p:nvSpPr>
        <p:spPr>
          <a:xfrm>
            <a:off x="8610600" y="6356350"/>
            <a:ext cx="2743200" cy="365125"/>
          </a:xfrm>
        </p:spPr>
        <p:txBody>
          <a:bodyPr rtlCol="0"/>
          <a:lstStyle>
            <a:lvl1pPr>
              <a:defRPr sz="900">
                <a:solidFill>
                  <a:schemeClr val="accent4">
                    <a:lumMod val="40000"/>
                    <a:lumOff val="60000"/>
                  </a:schemeClr>
                </a:solidFill>
              </a:defRPr>
            </a:lvl1pPr>
          </a:lstStyle>
          <a:p>
            <a:pPr rtl="0"/>
            <a:fld id="{B5CEABB6-07DC-46E8-9B57-56EC44A396E5}" type="slidenum">
              <a:rPr lang="es-ES" noProof="0" smtClean="0"/>
              <a:pPr rtl="0"/>
              <a:t>‹Nº›</a:t>
            </a:fld>
            <a:endParaRPr lang="es-ES" noProof="0"/>
          </a:p>
        </p:txBody>
      </p:sp>
    </p:spTree>
    <p:extLst>
      <p:ext uri="{BB962C8B-B14F-4D97-AF65-F5344CB8AC3E}">
        <p14:creationId xmlns:p14="http://schemas.microsoft.com/office/powerpoint/2010/main" val="4185573425"/>
      </p:ext>
    </p:extLst>
  </p:cSld>
  <p:clrMapOvr>
    <a:masterClrMapping/>
  </p:clrMapOvr>
  <p:extLst>
    <p:ext uri="{DCECCB84-F9BA-43D5-87BE-67443E8EF086}">
      <p15:sldGuideLst xmlns:p15="http://schemas.microsoft.com/office/powerpoint/2012/main">
        <p15:guide id="1" orient="horz" pos="17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texto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s-ES" noProof="0"/>
              <a:t>29/7/20XX</a:t>
            </a:r>
          </a:p>
        </p:txBody>
      </p:sp>
      <p:sp>
        <p:nvSpPr>
          <p:cNvPr id="5" name="Marcador de pie de página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s-ES" noProof="0"/>
              <a:t>Orientación de empleados</a:t>
            </a:r>
          </a:p>
        </p:txBody>
      </p:sp>
      <p:sp>
        <p:nvSpPr>
          <p:cNvPr id="6" name="Marcador de número de diapositiva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B5CEABB6-07DC-46E8-9B57-56EC44A396E5}" type="slidenum">
              <a:rPr lang="es-ES" noProof="0" smtClean="0"/>
              <a:t>‹Nº›</a:t>
            </a:fld>
            <a:endParaRPr lang="es-ES" noProof="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7" r:id="rId3"/>
    <p:sldLayoutId id="2147483674" r:id="rId4"/>
    <p:sldLayoutId id="2147483671" r:id="rId5"/>
    <p:sldLayoutId id="2147483666" r:id="rId6"/>
    <p:sldLayoutId id="2147483669" r:id="rId7"/>
    <p:sldLayoutId id="2147483661" r:id="rId8"/>
    <p:sldLayoutId id="2147483676" r:id="rId9"/>
    <p:sldLayoutId id="2147483670" r:id="rId10"/>
    <p:sldLayoutId id="2147483667" r:id="rId11"/>
    <p:sldLayoutId id="2147483673" r:id="rId12"/>
    <p:sldLayoutId id="2147483651" r:id="rId13"/>
    <p:sldLayoutId id="2147483672" r:id="rId14"/>
    <p:sldLayoutId id="2147483678"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6815C6-3AD0-46E6-A74A-1967BD91AF50}"/>
              </a:ext>
            </a:extLst>
          </p:cNvPr>
          <p:cNvSpPr>
            <a:spLocks noGrp="1"/>
          </p:cNvSpPr>
          <p:nvPr>
            <p:ph type="ctrTitle"/>
          </p:nvPr>
        </p:nvSpPr>
        <p:spPr>
          <a:xfrm>
            <a:off x="838200" y="2465970"/>
            <a:ext cx="5739882" cy="2387600"/>
          </a:xfrm>
        </p:spPr>
        <p:txBody>
          <a:bodyPr rtlCol="0"/>
          <a:lstStyle/>
          <a:p>
            <a:pPr rtl="0"/>
            <a:r>
              <a:rPr lang="es-ES" dirty="0"/>
              <a:t>Plan de Empresa</a:t>
            </a:r>
            <a:br>
              <a:rPr lang="es-ES" dirty="0"/>
            </a:br>
            <a:br>
              <a:rPr lang="es-ES" dirty="0"/>
            </a:br>
            <a:r>
              <a:rPr lang="es-ES" dirty="0"/>
              <a:t>Job </a:t>
            </a:r>
            <a:r>
              <a:rPr lang="es-ES" dirty="0" err="1"/>
              <a:t>Rocket</a:t>
            </a:r>
            <a:endParaRPr lang="es-ES" dirty="0"/>
          </a:p>
        </p:txBody>
      </p:sp>
      <p:sp>
        <p:nvSpPr>
          <p:cNvPr id="3" name="Subtítulo 2">
            <a:extLst>
              <a:ext uri="{FF2B5EF4-FFF2-40B4-BE49-F238E27FC236}">
                <a16:creationId xmlns:a16="http://schemas.microsoft.com/office/drawing/2014/main" id="{1901B20D-4C28-4DA3-ABBD-718C22A5E58B}"/>
              </a:ext>
            </a:extLst>
          </p:cNvPr>
          <p:cNvSpPr>
            <a:spLocks noGrp="1"/>
          </p:cNvSpPr>
          <p:nvPr>
            <p:ph type="subTitle" idx="1"/>
          </p:nvPr>
        </p:nvSpPr>
        <p:spPr>
          <a:xfrm>
            <a:off x="838200" y="5159827"/>
            <a:ext cx="5739882" cy="783773"/>
          </a:xfrm>
        </p:spPr>
        <p:txBody>
          <a:bodyPr rtlCol="0">
            <a:normAutofit fontScale="92500" lnSpcReduction="10000"/>
          </a:bodyPr>
          <a:lstStyle/>
          <a:p>
            <a:pPr rtl="0"/>
            <a:r>
              <a:rPr lang="es-ES" dirty="0"/>
              <a:t>Alberto Miguel García Simó</a:t>
            </a:r>
          </a:p>
          <a:p>
            <a:pPr rtl="0"/>
            <a:r>
              <a:rPr lang="es-ES" dirty="0" err="1"/>
              <a:t>Victor</a:t>
            </a:r>
            <a:r>
              <a:rPr lang="es-ES" dirty="0"/>
              <a:t> Hugo Ponce</a:t>
            </a:r>
          </a:p>
        </p:txBody>
      </p:sp>
      <p:pic>
        <p:nvPicPr>
          <p:cNvPr id="5" name="Imagen 4" descr="Logotipo, nombre de la empresa&#10;&#10;El contenido generado por IA puede ser incorrecto.">
            <a:extLst>
              <a:ext uri="{FF2B5EF4-FFF2-40B4-BE49-F238E27FC236}">
                <a16:creationId xmlns:a16="http://schemas.microsoft.com/office/drawing/2014/main" id="{EE24E33F-9A4A-CB4B-5C10-2ACE33F251AA}"/>
              </a:ext>
            </a:extLst>
          </p:cNvPr>
          <p:cNvPicPr>
            <a:picLocks noChangeAspect="1"/>
          </p:cNvPicPr>
          <p:nvPr/>
        </p:nvPicPr>
        <p:blipFill>
          <a:blip r:embed="rId3"/>
          <a:stretch>
            <a:fillRect/>
          </a:stretch>
        </p:blipFill>
        <p:spPr>
          <a:xfrm>
            <a:off x="9418320" y="2465970"/>
            <a:ext cx="1935480" cy="1935480"/>
          </a:xfrm>
          <a:prstGeom prst="rect">
            <a:avLst/>
          </a:prstGeom>
        </p:spPr>
      </p:pic>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A569A-CB91-7236-78F1-F78484B863C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15706C7-8AED-A4F6-6ABF-B42521AA3B9A}"/>
              </a:ext>
            </a:extLst>
          </p:cNvPr>
          <p:cNvSpPr>
            <a:spLocks noGrp="1"/>
          </p:cNvSpPr>
          <p:nvPr>
            <p:ph type="title"/>
          </p:nvPr>
        </p:nvSpPr>
        <p:spPr>
          <a:xfrm>
            <a:off x="947928" y="604389"/>
            <a:ext cx="10445496" cy="1305562"/>
          </a:xfrm>
        </p:spPr>
        <p:txBody>
          <a:bodyPr rtlCol="0">
            <a:normAutofit/>
          </a:bodyPr>
          <a:lstStyle/>
          <a:p>
            <a:pPr rtl="0"/>
            <a:r>
              <a:rPr lang="es-ES" dirty="0"/>
              <a:t>Descripción del servicio</a:t>
            </a:r>
          </a:p>
        </p:txBody>
      </p:sp>
      <p:sp>
        <p:nvSpPr>
          <p:cNvPr id="6" name="Subtítulo 2">
            <a:extLst>
              <a:ext uri="{FF2B5EF4-FFF2-40B4-BE49-F238E27FC236}">
                <a16:creationId xmlns:a16="http://schemas.microsoft.com/office/drawing/2014/main" id="{E0B5878C-CC81-541C-48CB-109B6C0612BC}"/>
              </a:ext>
            </a:extLst>
          </p:cNvPr>
          <p:cNvSpPr txBox="1">
            <a:spLocks/>
          </p:cNvSpPr>
          <p:nvPr/>
        </p:nvSpPr>
        <p:spPr>
          <a:xfrm>
            <a:off x="947928" y="2325496"/>
            <a:ext cx="10445496" cy="3453512"/>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1800" dirty="0"/>
              <a:t>La plataforma se centra en la búsqueda de empleo en el sector IT ofreciendo un servicio con múltiples opciones de personalización (aun en desarrollo esta parte).</a:t>
            </a:r>
          </a:p>
          <a:p>
            <a:pPr algn="l"/>
            <a:endParaRPr lang="es-ES" sz="1800" dirty="0"/>
          </a:p>
          <a:p>
            <a:pPr algn="l"/>
            <a:r>
              <a:rPr lang="es-ES" sz="1800" dirty="0"/>
              <a:t>La idea del servicio es ofrecer a través de un modelo </a:t>
            </a:r>
            <a:r>
              <a:rPr lang="es-ES" sz="1800" dirty="0" err="1"/>
              <a:t>freemium</a:t>
            </a:r>
            <a:r>
              <a:rPr lang="es-ES" sz="1800" dirty="0"/>
              <a:t> distintos paquetes:</a:t>
            </a:r>
          </a:p>
          <a:p>
            <a:pPr algn="l"/>
            <a:endParaRPr lang="es-ES" sz="1800" dirty="0"/>
          </a:p>
          <a:p>
            <a:pPr marL="285750" indent="-285750" algn="l">
              <a:buFontTx/>
              <a:buChar char="-"/>
            </a:pPr>
            <a:r>
              <a:rPr lang="es-ES" sz="1800" dirty="0"/>
              <a:t>Básico: </a:t>
            </a:r>
          </a:p>
          <a:p>
            <a:pPr marL="742950" lvl="1" indent="-285750">
              <a:buFontTx/>
              <a:buChar char="-"/>
            </a:pPr>
            <a:r>
              <a:rPr lang="es-ES" sz="1800" dirty="0">
                <a:solidFill>
                  <a:schemeClr val="accent4"/>
                </a:solidFill>
              </a:rPr>
              <a:t>Cliente: totalmente gratuito, sin tiempo mínimo de respuesta por parte de la empresa</a:t>
            </a:r>
          </a:p>
          <a:p>
            <a:pPr marL="742950" lvl="1" indent="-285750">
              <a:buFontTx/>
              <a:buChar char="-"/>
            </a:pPr>
            <a:r>
              <a:rPr lang="es-ES" sz="1800" dirty="0">
                <a:solidFill>
                  <a:schemeClr val="accent4"/>
                </a:solidFill>
              </a:rPr>
              <a:t>Empresa: Publicación de veinte vacantes mensuales.</a:t>
            </a:r>
          </a:p>
          <a:p>
            <a:pPr marL="285750" indent="-285750" algn="l">
              <a:buFontTx/>
              <a:buChar char="-"/>
            </a:pPr>
            <a:r>
              <a:rPr lang="es-ES" sz="1800" dirty="0"/>
              <a:t>Premium: </a:t>
            </a:r>
          </a:p>
          <a:p>
            <a:pPr marL="742950" lvl="1" indent="-285750">
              <a:buFontTx/>
              <a:buChar char="-"/>
            </a:pPr>
            <a:r>
              <a:rPr lang="es-ES" sz="1800" dirty="0">
                <a:solidFill>
                  <a:schemeClr val="accent4"/>
                </a:solidFill>
              </a:rPr>
              <a:t>Cliente: suscripción 10€ mensuales. Destacado y posicionamiento a vacantes prioritariamente.</a:t>
            </a:r>
          </a:p>
          <a:p>
            <a:pPr marL="742950" lvl="1" indent="-285750">
              <a:buFontTx/>
              <a:buChar char="-"/>
            </a:pPr>
            <a:r>
              <a:rPr lang="es-ES" sz="1800" dirty="0">
                <a:solidFill>
                  <a:schemeClr val="accent4"/>
                </a:solidFill>
              </a:rPr>
              <a:t>Empresa: suscripción de 60€ mensuales. Destacar vacantes y publicar sin limite.</a:t>
            </a:r>
          </a:p>
          <a:p>
            <a:pPr marL="285750" indent="-285750" algn="l">
              <a:buFontTx/>
              <a:buChar char="-"/>
            </a:pPr>
            <a:endParaRPr lang="es-ES" sz="1800" dirty="0"/>
          </a:p>
        </p:txBody>
      </p:sp>
    </p:spTree>
    <p:extLst>
      <p:ext uri="{BB962C8B-B14F-4D97-AF65-F5344CB8AC3E}">
        <p14:creationId xmlns:p14="http://schemas.microsoft.com/office/powerpoint/2010/main" val="285587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09922-0D9E-FCB8-39A1-22E6F36E673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DA3255A-308B-7B28-42F5-D60C0BCA7BA5}"/>
              </a:ext>
            </a:extLst>
          </p:cNvPr>
          <p:cNvSpPr>
            <a:spLocks noGrp="1"/>
          </p:cNvSpPr>
          <p:nvPr>
            <p:ph type="title"/>
          </p:nvPr>
        </p:nvSpPr>
        <p:spPr>
          <a:xfrm>
            <a:off x="947928" y="604389"/>
            <a:ext cx="10445496" cy="1305562"/>
          </a:xfrm>
        </p:spPr>
        <p:txBody>
          <a:bodyPr rtlCol="0">
            <a:normAutofit/>
          </a:bodyPr>
          <a:lstStyle/>
          <a:p>
            <a:pPr rtl="0"/>
            <a:r>
              <a:rPr lang="es-ES" dirty="0"/>
              <a:t>Consumidores y competencia</a:t>
            </a:r>
          </a:p>
        </p:txBody>
      </p:sp>
      <p:sp>
        <p:nvSpPr>
          <p:cNvPr id="6" name="Subtítulo 2">
            <a:extLst>
              <a:ext uri="{FF2B5EF4-FFF2-40B4-BE49-F238E27FC236}">
                <a16:creationId xmlns:a16="http://schemas.microsoft.com/office/drawing/2014/main" id="{6B328632-72C7-3489-CBFD-EF33ECFDCB75}"/>
              </a:ext>
            </a:extLst>
          </p:cNvPr>
          <p:cNvSpPr txBox="1">
            <a:spLocks/>
          </p:cNvSpPr>
          <p:nvPr/>
        </p:nvSpPr>
        <p:spPr>
          <a:xfrm>
            <a:off x="947928" y="2325495"/>
            <a:ext cx="10445496" cy="392811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Tx/>
              <a:buChar char="-"/>
            </a:pPr>
            <a:r>
              <a:rPr lang="es-ES" sz="1800" dirty="0"/>
              <a:t>Consumidores:</a:t>
            </a:r>
          </a:p>
          <a:p>
            <a:pPr marL="742950" lvl="1" indent="-285750">
              <a:buFontTx/>
              <a:buChar char="-"/>
            </a:pPr>
            <a:r>
              <a:rPr lang="es-ES" sz="1800" dirty="0">
                <a:solidFill>
                  <a:schemeClr val="accent4"/>
                </a:solidFill>
              </a:rPr>
              <a:t>Rol Cliente: usuarios que buscan lograr un empleo en el sector IT.</a:t>
            </a:r>
          </a:p>
          <a:p>
            <a:pPr marL="1200150" lvl="2" indent="-285750">
              <a:buFontTx/>
              <a:buChar char="-"/>
            </a:pPr>
            <a:r>
              <a:rPr lang="es-ES" sz="1400" dirty="0">
                <a:solidFill>
                  <a:schemeClr val="accent4"/>
                </a:solidFill>
              </a:rPr>
              <a:t>Perfil: Mayoritariamente titulados de 20 a 35 años.</a:t>
            </a:r>
          </a:p>
          <a:p>
            <a:pPr marL="1200150" lvl="2" indent="-285750">
              <a:buFontTx/>
              <a:buChar char="-"/>
            </a:pPr>
            <a:r>
              <a:rPr lang="es-ES" sz="1400" dirty="0">
                <a:solidFill>
                  <a:schemeClr val="accent4"/>
                </a:solidFill>
              </a:rPr>
              <a:t>Necesidades: Formación en Informática o Telemática.</a:t>
            </a:r>
          </a:p>
          <a:p>
            <a:pPr marL="1200150" lvl="2" indent="-285750">
              <a:buFontTx/>
              <a:buChar char="-"/>
            </a:pPr>
            <a:endParaRPr lang="es-ES" sz="1400" dirty="0">
              <a:solidFill>
                <a:schemeClr val="accent4"/>
              </a:solidFill>
            </a:endParaRPr>
          </a:p>
          <a:p>
            <a:pPr marL="742950" lvl="1" indent="-285750">
              <a:buFontTx/>
              <a:buChar char="-"/>
            </a:pPr>
            <a:r>
              <a:rPr lang="es-ES" sz="1800" dirty="0">
                <a:solidFill>
                  <a:schemeClr val="accent4"/>
                </a:solidFill>
              </a:rPr>
              <a:t>Rol Empresa: usuarios que buscan ser referente en el sector IT y dar nuevas oportunidades.</a:t>
            </a:r>
          </a:p>
          <a:p>
            <a:pPr marL="1200150" lvl="2" indent="-285750">
              <a:buFontTx/>
              <a:buChar char="-"/>
            </a:pPr>
            <a:r>
              <a:rPr lang="es-ES" sz="1400" dirty="0">
                <a:solidFill>
                  <a:schemeClr val="accent4"/>
                </a:solidFill>
              </a:rPr>
              <a:t>Perfil: Mayoritariamente empresas con formación interna que buscan promover cultura de esfuerzo.</a:t>
            </a:r>
          </a:p>
          <a:p>
            <a:pPr marL="1200150" lvl="2" indent="-285750">
              <a:buFontTx/>
              <a:buChar char="-"/>
            </a:pPr>
            <a:r>
              <a:rPr lang="es-ES" sz="1400" dirty="0">
                <a:solidFill>
                  <a:schemeClr val="accent4"/>
                </a:solidFill>
              </a:rPr>
              <a:t>Necesidades: Ser empresas referentes en el sector IT.</a:t>
            </a:r>
          </a:p>
          <a:p>
            <a:pPr marL="1200150" lvl="2" indent="-285750">
              <a:buFontTx/>
              <a:buChar char="-"/>
            </a:pPr>
            <a:endParaRPr lang="es-ES" sz="1400" dirty="0">
              <a:solidFill>
                <a:schemeClr val="accent4"/>
              </a:solidFill>
            </a:endParaRPr>
          </a:p>
          <a:p>
            <a:pPr marL="285750" indent="-285750" algn="l">
              <a:buFontTx/>
              <a:buChar char="-"/>
            </a:pPr>
            <a:r>
              <a:rPr lang="es-ES" sz="1800" dirty="0"/>
              <a:t>Competencia:</a:t>
            </a:r>
          </a:p>
          <a:p>
            <a:pPr marL="742950" lvl="1" indent="-285750">
              <a:buFontTx/>
              <a:buChar char="-"/>
            </a:pPr>
            <a:r>
              <a:rPr lang="es-ES" sz="1800" dirty="0">
                <a:solidFill>
                  <a:schemeClr val="accent4"/>
                </a:solidFill>
              </a:rPr>
              <a:t>Plataformas actuales como </a:t>
            </a:r>
            <a:r>
              <a:rPr lang="es-ES" sz="1800" dirty="0" err="1">
                <a:solidFill>
                  <a:schemeClr val="accent4"/>
                </a:solidFill>
              </a:rPr>
              <a:t>Infojobs</a:t>
            </a:r>
            <a:r>
              <a:rPr lang="es-ES" sz="1800" dirty="0">
                <a:solidFill>
                  <a:schemeClr val="accent4"/>
                </a:solidFill>
              </a:rPr>
              <a:t>, Infoempleo, LinkedIn.</a:t>
            </a:r>
          </a:p>
          <a:p>
            <a:pPr marL="1200150" lvl="2" indent="-285750">
              <a:buFontTx/>
              <a:buChar char="-"/>
            </a:pPr>
            <a:r>
              <a:rPr lang="es-ES" sz="1400" dirty="0">
                <a:solidFill>
                  <a:schemeClr val="accent4"/>
                </a:solidFill>
              </a:rPr>
              <a:t>Fortalezas: Asentadas en la cultura de los usuarios.</a:t>
            </a:r>
          </a:p>
          <a:p>
            <a:pPr marL="1200150" lvl="2" indent="-285750">
              <a:buFontTx/>
              <a:buChar char="-"/>
            </a:pPr>
            <a:r>
              <a:rPr lang="es-ES" sz="1400" dirty="0">
                <a:solidFill>
                  <a:schemeClr val="accent4"/>
                </a:solidFill>
              </a:rPr>
              <a:t>Debilidades: No están especializadas solo en el sector IT.</a:t>
            </a:r>
          </a:p>
          <a:p>
            <a:pPr marL="1200150" lvl="2" indent="-285750">
              <a:buFontTx/>
              <a:buChar char="-"/>
            </a:pPr>
            <a:r>
              <a:rPr lang="es-ES" sz="1400" dirty="0">
                <a:solidFill>
                  <a:schemeClr val="accent4"/>
                </a:solidFill>
              </a:rPr>
              <a:t>Comparativa: Nuestra plataforma ofrece un enfoque dirigido a un único sector con la seguridad que ello aporta al cliente que busca su nuevo empleo.</a:t>
            </a:r>
            <a:endParaRPr lang="es-ES" sz="1400" dirty="0"/>
          </a:p>
        </p:txBody>
      </p:sp>
    </p:spTree>
    <p:extLst>
      <p:ext uri="{BB962C8B-B14F-4D97-AF65-F5344CB8AC3E}">
        <p14:creationId xmlns:p14="http://schemas.microsoft.com/office/powerpoint/2010/main" val="1614077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6F7BB-30A8-4980-AD4A-2FB0B53FA6C9}"/>
              </a:ext>
            </a:extLst>
          </p:cNvPr>
          <p:cNvSpPr>
            <a:spLocks noGrp="1"/>
          </p:cNvSpPr>
          <p:nvPr>
            <p:ph type="title"/>
          </p:nvPr>
        </p:nvSpPr>
        <p:spPr>
          <a:xfrm>
            <a:off x="838199" y="0"/>
            <a:ext cx="10515600" cy="1325563"/>
          </a:xfrm>
        </p:spPr>
        <p:txBody>
          <a:bodyPr rtlCol="0"/>
          <a:lstStyle/>
          <a:p>
            <a:pPr rtl="0"/>
            <a:r>
              <a:rPr lang="es-ES" dirty="0"/>
              <a:t>Análisis DAFO</a:t>
            </a:r>
          </a:p>
        </p:txBody>
      </p:sp>
      <p:pic>
        <p:nvPicPr>
          <p:cNvPr id="36" name="Imagen 35">
            <a:extLst>
              <a:ext uri="{FF2B5EF4-FFF2-40B4-BE49-F238E27FC236}">
                <a16:creationId xmlns:a16="http://schemas.microsoft.com/office/drawing/2014/main" id="{BABD8AB1-3443-EAEC-894A-BAF5303977CA}"/>
              </a:ext>
            </a:extLst>
          </p:cNvPr>
          <p:cNvPicPr>
            <a:picLocks noChangeAspect="1"/>
          </p:cNvPicPr>
          <p:nvPr/>
        </p:nvPicPr>
        <p:blipFill>
          <a:blip r:embed="rId3"/>
          <a:stretch>
            <a:fillRect/>
          </a:stretch>
        </p:blipFill>
        <p:spPr>
          <a:xfrm>
            <a:off x="2920477" y="1242911"/>
            <a:ext cx="6351045" cy="5392100"/>
          </a:xfrm>
          <a:prstGeom prst="rect">
            <a:avLst/>
          </a:prstGeom>
        </p:spPr>
      </p:pic>
    </p:spTree>
    <p:extLst>
      <p:ext uri="{BB962C8B-B14F-4D97-AF65-F5344CB8AC3E}">
        <p14:creationId xmlns:p14="http://schemas.microsoft.com/office/powerpoint/2010/main" val="3477453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9853B-8891-1290-5AAA-EA52FBE57866}"/>
            </a:ext>
          </a:extLst>
        </p:cNvPr>
        <p:cNvGrpSpPr/>
        <p:nvPr/>
      </p:nvGrpSpPr>
      <p:grpSpPr>
        <a:xfrm>
          <a:off x="0" y="0"/>
          <a:ext cx="0" cy="0"/>
          <a:chOff x="0" y="0"/>
          <a:chExt cx="0" cy="0"/>
        </a:xfrm>
      </p:grpSpPr>
      <p:sp>
        <p:nvSpPr>
          <p:cNvPr id="5" name="Título 1">
            <a:extLst>
              <a:ext uri="{FF2B5EF4-FFF2-40B4-BE49-F238E27FC236}">
                <a16:creationId xmlns:a16="http://schemas.microsoft.com/office/drawing/2014/main" id="{01B9AB32-E181-DBC4-1CC6-72F14B75E1F6}"/>
              </a:ext>
            </a:extLst>
          </p:cNvPr>
          <p:cNvSpPr>
            <a:spLocks noGrp="1"/>
          </p:cNvSpPr>
          <p:nvPr>
            <p:ph type="title"/>
          </p:nvPr>
        </p:nvSpPr>
        <p:spPr>
          <a:xfrm>
            <a:off x="838200" y="695037"/>
            <a:ext cx="7034784" cy="1325563"/>
          </a:xfrm>
        </p:spPr>
        <p:txBody>
          <a:bodyPr rtlCol="0"/>
          <a:lstStyle/>
          <a:p>
            <a:pPr rtl="0"/>
            <a:r>
              <a:rPr lang="es-ES" dirty="0"/>
              <a:t>Plan de marketing</a:t>
            </a:r>
          </a:p>
        </p:txBody>
      </p:sp>
      <p:sp>
        <p:nvSpPr>
          <p:cNvPr id="9" name="Estrella: 5 puntas 8">
            <a:extLst>
              <a:ext uri="{FF2B5EF4-FFF2-40B4-BE49-F238E27FC236}">
                <a16:creationId xmlns:a16="http://schemas.microsoft.com/office/drawing/2014/main" id="{13810583-EF02-8C63-0148-B930591BF03A}"/>
              </a:ext>
            </a:extLst>
          </p:cNvPr>
          <p:cNvSpPr/>
          <p:nvPr/>
        </p:nvSpPr>
        <p:spPr>
          <a:xfrm>
            <a:off x="237744" y="2158209"/>
            <a:ext cx="3236976" cy="341985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dirty="0"/>
              <a:t>50% descuento inicial para empresas</a:t>
            </a:r>
          </a:p>
        </p:txBody>
      </p:sp>
      <p:sp>
        <p:nvSpPr>
          <p:cNvPr id="11" name="Estrella: 5 puntas 10">
            <a:extLst>
              <a:ext uri="{FF2B5EF4-FFF2-40B4-BE49-F238E27FC236}">
                <a16:creationId xmlns:a16="http://schemas.microsoft.com/office/drawing/2014/main" id="{AC71F211-1FDC-ADD8-5E83-A8263DC40051}"/>
              </a:ext>
            </a:extLst>
          </p:cNvPr>
          <p:cNvSpPr/>
          <p:nvPr/>
        </p:nvSpPr>
        <p:spPr>
          <a:xfrm>
            <a:off x="4317492" y="2158209"/>
            <a:ext cx="3236976" cy="341985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dirty="0"/>
              <a:t>Primer mes </a:t>
            </a:r>
            <a:r>
              <a:rPr lang="es-ES" dirty="0" err="1"/>
              <a:t>freemium</a:t>
            </a:r>
            <a:r>
              <a:rPr lang="es-ES" dirty="0"/>
              <a:t> para cliente</a:t>
            </a:r>
          </a:p>
        </p:txBody>
      </p:sp>
      <p:sp>
        <p:nvSpPr>
          <p:cNvPr id="12" name="Estrella: 5 puntas 11">
            <a:extLst>
              <a:ext uri="{FF2B5EF4-FFF2-40B4-BE49-F238E27FC236}">
                <a16:creationId xmlns:a16="http://schemas.microsoft.com/office/drawing/2014/main" id="{584351E9-84AD-F153-6193-EB6EE1679495}"/>
              </a:ext>
            </a:extLst>
          </p:cNvPr>
          <p:cNvSpPr/>
          <p:nvPr/>
        </p:nvSpPr>
        <p:spPr>
          <a:xfrm>
            <a:off x="8397240" y="2158209"/>
            <a:ext cx="3236976" cy="3419856"/>
          </a:xfrm>
          <a:prstGeom prst="star5">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s-ES" dirty="0"/>
              <a:t>Programa de referenciados</a:t>
            </a:r>
          </a:p>
        </p:txBody>
      </p:sp>
    </p:spTree>
    <p:extLst>
      <p:ext uri="{BB962C8B-B14F-4D97-AF65-F5344CB8AC3E}">
        <p14:creationId xmlns:p14="http://schemas.microsoft.com/office/powerpoint/2010/main" val="2972447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90AEB-D038-3802-BFC5-3719CE3AC3E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84FD6A-A998-46AE-091B-324A82B8DB67}"/>
              </a:ext>
            </a:extLst>
          </p:cNvPr>
          <p:cNvSpPr>
            <a:spLocks noGrp="1"/>
          </p:cNvSpPr>
          <p:nvPr>
            <p:ph type="title"/>
          </p:nvPr>
        </p:nvSpPr>
        <p:spPr>
          <a:xfrm>
            <a:off x="5669280" y="2376805"/>
            <a:ext cx="5013960" cy="1325563"/>
          </a:xfrm>
        </p:spPr>
        <p:txBody>
          <a:bodyPr rtlCol="0">
            <a:normAutofit/>
          </a:bodyPr>
          <a:lstStyle/>
          <a:p>
            <a:r>
              <a:rPr lang="es-ES" dirty="0"/>
              <a:t>Análisis de aspectos técnicos</a:t>
            </a:r>
          </a:p>
        </p:txBody>
      </p:sp>
    </p:spTree>
    <p:extLst>
      <p:ext uri="{BB962C8B-B14F-4D97-AF65-F5344CB8AC3E}">
        <p14:creationId xmlns:p14="http://schemas.microsoft.com/office/powerpoint/2010/main" val="159173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1" name="Google Shape;581;g32b37dac5c8_0_125"/>
          <p:cNvSpPr/>
          <p:nvPr/>
        </p:nvSpPr>
        <p:spPr>
          <a:xfrm>
            <a:off x="666948" y="1503363"/>
            <a:ext cx="10858000" cy="3290000"/>
          </a:xfrm>
          <a:prstGeom prst="roundRect">
            <a:avLst>
              <a:gd name="adj" fmla="val 2433"/>
            </a:avLst>
          </a:prstGeom>
          <a:noFill/>
          <a:ln w="9525" cap="flat" cmpd="sng">
            <a:solidFill>
              <a:srgbClr val="000000">
                <a:alpha val="7840"/>
              </a:srgbClr>
            </a:solidFill>
            <a:prstDash val="solid"/>
            <a:round/>
            <a:headEnd type="none" w="sm" len="sm"/>
            <a:tailEnd type="none" w="sm" len="sm"/>
          </a:ln>
        </p:spPr>
        <p:txBody>
          <a:bodyPr spcFirstLastPara="1" wrap="square" lIns="76188" tIns="76188" rIns="76188" bIns="76188" anchor="ctr" anchorCtr="0">
            <a:noAutofit/>
          </a:bodyPr>
          <a:lstStyle/>
          <a:p>
            <a:endParaRPr sz="1500"/>
          </a:p>
        </p:txBody>
      </p:sp>
      <p:sp>
        <p:nvSpPr>
          <p:cNvPr id="582" name="Google Shape;582;g32b37dac5c8_0_125"/>
          <p:cNvSpPr/>
          <p:nvPr/>
        </p:nvSpPr>
        <p:spPr>
          <a:xfrm>
            <a:off x="673298" y="1509713"/>
            <a:ext cx="10844250" cy="546250"/>
          </a:xfrm>
          <a:prstGeom prst="rect">
            <a:avLst/>
          </a:prstGeom>
          <a:solidFill>
            <a:srgbClr val="FFFFFF">
              <a:alpha val="3920"/>
            </a:srgbClr>
          </a:solidFill>
          <a:ln>
            <a:noFill/>
          </a:ln>
        </p:spPr>
        <p:txBody>
          <a:bodyPr spcFirstLastPara="1" wrap="square" lIns="76188" tIns="76188" rIns="76188" bIns="76188" anchor="ctr" anchorCtr="0">
            <a:noAutofit/>
          </a:bodyPr>
          <a:lstStyle/>
          <a:p>
            <a:endParaRPr sz="1500"/>
          </a:p>
        </p:txBody>
      </p:sp>
      <p:sp>
        <p:nvSpPr>
          <p:cNvPr id="583" name="Google Shape;583;g32b37dac5c8_0_125"/>
          <p:cNvSpPr/>
          <p:nvPr/>
        </p:nvSpPr>
        <p:spPr>
          <a:xfrm>
            <a:off x="865088" y="1630363"/>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a:solidFill>
                  <a:srgbClr val="2C3249"/>
                </a:solidFill>
                <a:latin typeface="Martel Sans"/>
                <a:ea typeface="Martel Sans"/>
                <a:cs typeface="Martel Sans"/>
                <a:sym typeface="Martel Sans"/>
              </a:rPr>
              <a:t>Detalle:</a:t>
            </a:r>
            <a:endParaRPr sz="1500"/>
          </a:p>
        </p:txBody>
      </p:sp>
      <p:sp>
        <p:nvSpPr>
          <p:cNvPr id="584" name="Google Shape;584;g32b37dac5c8_0_125"/>
          <p:cNvSpPr/>
          <p:nvPr/>
        </p:nvSpPr>
        <p:spPr>
          <a:xfrm>
            <a:off x="8096944" y="1630363"/>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a:solidFill>
                  <a:srgbClr val="2C3249"/>
                </a:solidFill>
                <a:latin typeface="Martel Sans"/>
                <a:ea typeface="Martel Sans"/>
                <a:cs typeface="Martel Sans"/>
                <a:sym typeface="Martel Sans"/>
              </a:rPr>
              <a:t>Coste Anual Neto (€)</a:t>
            </a:r>
            <a:endParaRPr sz="1500"/>
          </a:p>
        </p:txBody>
      </p:sp>
      <p:sp>
        <p:nvSpPr>
          <p:cNvPr id="585" name="Google Shape;585;g32b37dac5c8_0_125"/>
          <p:cNvSpPr/>
          <p:nvPr/>
        </p:nvSpPr>
        <p:spPr>
          <a:xfrm>
            <a:off x="673298" y="2055912"/>
            <a:ext cx="10844250" cy="546250"/>
          </a:xfrm>
          <a:prstGeom prst="rect">
            <a:avLst/>
          </a:prstGeom>
          <a:solidFill>
            <a:srgbClr val="000000">
              <a:alpha val="3920"/>
            </a:srgbClr>
          </a:solidFill>
          <a:ln>
            <a:noFill/>
          </a:ln>
        </p:spPr>
        <p:txBody>
          <a:bodyPr spcFirstLastPara="1" wrap="square" lIns="76188" tIns="76188" rIns="76188" bIns="76188" anchor="ctr" anchorCtr="0">
            <a:noAutofit/>
          </a:bodyPr>
          <a:lstStyle/>
          <a:p>
            <a:endParaRPr sz="1500"/>
          </a:p>
        </p:txBody>
      </p:sp>
      <p:sp>
        <p:nvSpPr>
          <p:cNvPr id="586" name="Google Shape;586;g32b37dac5c8_0_125"/>
          <p:cNvSpPr/>
          <p:nvPr/>
        </p:nvSpPr>
        <p:spPr>
          <a:xfrm>
            <a:off x="865088" y="2176562"/>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a:solidFill>
                  <a:srgbClr val="2C3249"/>
                </a:solidFill>
                <a:latin typeface="Martel Sans"/>
                <a:ea typeface="Martel Sans"/>
                <a:cs typeface="Martel Sans"/>
                <a:sym typeface="Martel Sans"/>
              </a:rPr>
              <a:t>Licencias de software	</a:t>
            </a:r>
            <a:endParaRPr sz="1500"/>
          </a:p>
        </p:txBody>
      </p:sp>
      <p:sp>
        <p:nvSpPr>
          <p:cNvPr id="587" name="Google Shape;587;g32b37dac5c8_0_125"/>
          <p:cNvSpPr/>
          <p:nvPr/>
        </p:nvSpPr>
        <p:spPr>
          <a:xfrm>
            <a:off x="8096944" y="2176562"/>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2000€</a:t>
            </a:r>
            <a:endParaRPr sz="1500" dirty="0"/>
          </a:p>
        </p:txBody>
      </p:sp>
      <p:sp>
        <p:nvSpPr>
          <p:cNvPr id="588" name="Google Shape;588;g32b37dac5c8_0_125"/>
          <p:cNvSpPr/>
          <p:nvPr/>
        </p:nvSpPr>
        <p:spPr>
          <a:xfrm>
            <a:off x="673298" y="2602111"/>
            <a:ext cx="10844250" cy="546250"/>
          </a:xfrm>
          <a:prstGeom prst="rect">
            <a:avLst/>
          </a:prstGeom>
          <a:solidFill>
            <a:srgbClr val="FFFFFF">
              <a:alpha val="3920"/>
            </a:srgbClr>
          </a:solidFill>
          <a:ln>
            <a:noFill/>
          </a:ln>
        </p:spPr>
        <p:txBody>
          <a:bodyPr spcFirstLastPara="1" wrap="square" lIns="76188" tIns="76188" rIns="76188" bIns="76188" anchor="ctr" anchorCtr="0">
            <a:noAutofit/>
          </a:bodyPr>
          <a:lstStyle/>
          <a:p>
            <a:endParaRPr sz="1500"/>
          </a:p>
        </p:txBody>
      </p:sp>
      <p:sp>
        <p:nvSpPr>
          <p:cNvPr id="589" name="Google Shape;589;g32b37dac5c8_0_125"/>
          <p:cNvSpPr/>
          <p:nvPr/>
        </p:nvSpPr>
        <p:spPr>
          <a:xfrm>
            <a:off x="865088" y="2722761"/>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Equipos informáticos</a:t>
            </a:r>
            <a:endParaRPr sz="1500" dirty="0"/>
          </a:p>
        </p:txBody>
      </p:sp>
      <p:sp>
        <p:nvSpPr>
          <p:cNvPr id="590" name="Google Shape;590;g32b37dac5c8_0_125"/>
          <p:cNvSpPr/>
          <p:nvPr/>
        </p:nvSpPr>
        <p:spPr>
          <a:xfrm>
            <a:off x="8096944" y="2722761"/>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3000€</a:t>
            </a:r>
            <a:endParaRPr sz="1500" dirty="0"/>
          </a:p>
        </p:txBody>
      </p:sp>
      <p:sp>
        <p:nvSpPr>
          <p:cNvPr id="591" name="Google Shape;591;g32b37dac5c8_0_125"/>
          <p:cNvSpPr/>
          <p:nvPr/>
        </p:nvSpPr>
        <p:spPr>
          <a:xfrm>
            <a:off x="673298" y="3148310"/>
            <a:ext cx="10844250" cy="546250"/>
          </a:xfrm>
          <a:prstGeom prst="rect">
            <a:avLst/>
          </a:prstGeom>
          <a:solidFill>
            <a:srgbClr val="000000">
              <a:alpha val="3920"/>
            </a:srgbClr>
          </a:solidFill>
          <a:ln>
            <a:noFill/>
          </a:ln>
        </p:spPr>
        <p:txBody>
          <a:bodyPr spcFirstLastPara="1" wrap="square" lIns="76188" tIns="76188" rIns="76188" bIns="76188" anchor="ctr" anchorCtr="0">
            <a:noAutofit/>
          </a:bodyPr>
          <a:lstStyle/>
          <a:p>
            <a:endParaRPr sz="1500"/>
          </a:p>
        </p:txBody>
      </p:sp>
      <p:sp>
        <p:nvSpPr>
          <p:cNvPr id="592" name="Google Shape;592;g32b37dac5c8_0_125"/>
          <p:cNvSpPr/>
          <p:nvPr/>
        </p:nvSpPr>
        <p:spPr>
          <a:xfrm>
            <a:off x="865088" y="3268960"/>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Hosting:</a:t>
            </a:r>
            <a:endParaRPr sz="1500" dirty="0"/>
          </a:p>
        </p:txBody>
      </p:sp>
      <p:sp>
        <p:nvSpPr>
          <p:cNvPr id="593" name="Google Shape;593;g32b37dac5c8_0_125"/>
          <p:cNvSpPr/>
          <p:nvPr/>
        </p:nvSpPr>
        <p:spPr>
          <a:xfrm>
            <a:off x="8096944" y="3268960"/>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500€</a:t>
            </a:r>
            <a:endParaRPr sz="1500" dirty="0"/>
          </a:p>
        </p:txBody>
      </p:sp>
      <p:sp>
        <p:nvSpPr>
          <p:cNvPr id="594" name="Google Shape;594;g32b37dac5c8_0_125"/>
          <p:cNvSpPr/>
          <p:nvPr/>
        </p:nvSpPr>
        <p:spPr>
          <a:xfrm>
            <a:off x="673298" y="3694509"/>
            <a:ext cx="10844250" cy="546250"/>
          </a:xfrm>
          <a:prstGeom prst="rect">
            <a:avLst/>
          </a:prstGeom>
          <a:solidFill>
            <a:srgbClr val="FFFFFF">
              <a:alpha val="3920"/>
            </a:srgbClr>
          </a:solidFill>
          <a:ln>
            <a:noFill/>
          </a:ln>
        </p:spPr>
        <p:txBody>
          <a:bodyPr spcFirstLastPara="1" wrap="square" lIns="76188" tIns="76188" rIns="76188" bIns="76188" anchor="ctr" anchorCtr="0">
            <a:noAutofit/>
          </a:bodyPr>
          <a:lstStyle/>
          <a:p>
            <a:endParaRPr sz="1500"/>
          </a:p>
        </p:txBody>
      </p:sp>
      <p:sp>
        <p:nvSpPr>
          <p:cNvPr id="595" name="Google Shape;595;g32b37dac5c8_0_125"/>
          <p:cNvSpPr/>
          <p:nvPr/>
        </p:nvSpPr>
        <p:spPr>
          <a:xfrm>
            <a:off x="865088" y="3815159"/>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a:solidFill>
                  <a:srgbClr val="2C3249"/>
                </a:solidFill>
                <a:latin typeface="Martel Sans"/>
                <a:ea typeface="Martel Sans"/>
                <a:cs typeface="Martel Sans"/>
                <a:sym typeface="Martel Sans"/>
              </a:rPr>
              <a:t>Marketing y promoción</a:t>
            </a:r>
            <a:endParaRPr sz="1500"/>
          </a:p>
        </p:txBody>
      </p:sp>
      <p:sp>
        <p:nvSpPr>
          <p:cNvPr id="596" name="Google Shape;596;g32b37dac5c8_0_125"/>
          <p:cNvSpPr/>
          <p:nvPr/>
        </p:nvSpPr>
        <p:spPr>
          <a:xfrm>
            <a:off x="8096944" y="3815159"/>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5000€</a:t>
            </a:r>
            <a:endParaRPr sz="1500" dirty="0"/>
          </a:p>
        </p:txBody>
      </p:sp>
      <p:sp>
        <p:nvSpPr>
          <p:cNvPr id="597" name="Google Shape;597;g32b37dac5c8_0_125"/>
          <p:cNvSpPr/>
          <p:nvPr/>
        </p:nvSpPr>
        <p:spPr>
          <a:xfrm>
            <a:off x="673298" y="4240708"/>
            <a:ext cx="10844250" cy="546250"/>
          </a:xfrm>
          <a:prstGeom prst="rect">
            <a:avLst/>
          </a:prstGeom>
          <a:solidFill>
            <a:srgbClr val="000000">
              <a:alpha val="3920"/>
            </a:srgbClr>
          </a:solidFill>
          <a:ln>
            <a:noFill/>
          </a:ln>
        </p:spPr>
        <p:txBody>
          <a:bodyPr spcFirstLastPara="1" wrap="square" lIns="76188" tIns="76188" rIns="76188" bIns="76188" anchor="ctr" anchorCtr="0">
            <a:noAutofit/>
          </a:bodyPr>
          <a:lstStyle/>
          <a:p>
            <a:endParaRPr sz="1500"/>
          </a:p>
        </p:txBody>
      </p:sp>
      <p:sp>
        <p:nvSpPr>
          <p:cNvPr id="598" name="Google Shape;598;g32b37dac5c8_0_125"/>
          <p:cNvSpPr/>
          <p:nvPr/>
        </p:nvSpPr>
        <p:spPr>
          <a:xfrm>
            <a:off x="865088" y="4361358"/>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a:solidFill>
                  <a:srgbClr val="2C3249"/>
                </a:solidFill>
                <a:latin typeface="Martel Sans"/>
                <a:ea typeface="Martel Sans"/>
                <a:cs typeface="Martel Sans"/>
                <a:sym typeface="Martel Sans"/>
              </a:rPr>
              <a:t>Gastos Contables de gestoría</a:t>
            </a:r>
            <a:endParaRPr sz="1500"/>
          </a:p>
        </p:txBody>
      </p:sp>
      <p:sp>
        <p:nvSpPr>
          <p:cNvPr id="599" name="Google Shape;599;g32b37dac5c8_0_125"/>
          <p:cNvSpPr/>
          <p:nvPr/>
        </p:nvSpPr>
        <p:spPr>
          <a:xfrm>
            <a:off x="8096944" y="4361358"/>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2000€</a:t>
            </a:r>
            <a:endParaRPr sz="1500" dirty="0"/>
          </a:p>
        </p:txBody>
      </p:sp>
      <p:sp>
        <p:nvSpPr>
          <p:cNvPr id="600" name="Google Shape;600;g32b37dac5c8_0_125"/>
          <p:cNvSpPr/>
          <p:nvPr/>
        </p:nvSpPr>
        <p:spPr>
          <a:xfrm>
            <a:off x="666990" y="5453716"/>
            <a:ext cx="10858000" cy="244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b="1" dirty="0">
                <a:solidFill>
                  <a:srgbClr val="2C3249"/>
                </a:solidFill>
                <a:latin typeface="Martel Sans"/>
                <a:ea typeface="Martel Sans"/>
                <a:cs typeface="Martel Sans"/>
                <a:sym typeface="Martel Sans"/>
              </a:rPr>
              <a:t>Cálculo Aproximado de coste proveedores</a:t>
            </a:r>
            <a:r>
              <a:rPr lang="es-ES" sz="1500" dirty="0">
                <a:solidFill>
                  <a:srgbClr val="2C3249"/>
                </a:solidFill>
                <a:latin typeface="Martel Sans"/>
                <a:ea typeface="Martel Sans"/>
                <a:cs typeface="Martel Sans"/>
                <a:sym typeface="Martel Sans"/>
              </a:rPr>
              <a:t>:</a:t>
            </a:r>
            <a:endParaRPr sz="1500" dirty="0"/>
          </a:p>
        </p:txBody>
      </p:sp>
      <p:sp>
        <p:nvSpPr>
          <p:cNvPr id="601" name="Google Shape;601;g32b37dac5c8_0_125"/>
          <p:cNvSpPr/>
          <p:nvPr/>
        </p:nvSpPr>
        <p:spPr>
          <a:xfrm>
            <a:off x="7678971" y="5453708"/>
            <a:ext cx="2192250" cy="244000"/>
          </a:xfrm>
          <a:prstGeom prst="rect">
            <a:avLst/>
          </a:prstGeom>
          <a:noFill/>
          <a:ln>
            <a:noFill/>
          </a:ln>
        </p:spPr>
        <p:txBody>
          <a:bodyPr spcFirstLastPara="1" wrap="square" lIns="0" tIns="0" rIns="0" bIns="0" anchor="t" anchorCtr="0">
            <a:noAutofit/>
          </a:bodyPr>
          <a:lstStyle/>
          <a:p>
            <a:pPr marL="380985">
              <a:lnSpc>
                <a:spcPct val="158333"/>
              </a:lnSpc>
            </a:pPr>
            <a:r>
              <a:rPr lang="es-ES" sz="1500" dirty="0">
                <a:solidFill>
                  <a:srgbClr val="2C3249"/>
                </a:solidFill>
                <a:latin typeface="Martel Sans"/>
                <a:ea typeface="Martel Sans"/>
                <a:cs typeface="Martel Sans"/>
                <a:sym typeface="Martel Sans"/>
              </a:rPr>
              <a:t>12500€</a:t>
            </a:r>
            <a:endParaRPr sz="1500" dirty="0"/>
          </a:p>
        </p:txBody>
      </p:sp>
      <p:sp>
        <p:nvSpPr>
          <p:cNvPr id="2" name="Título 1">
            <a:extLst>
              <a:ext uri="{FF2B5EF4-FFF2-40B4-BE49-F238E27FC236}">
                <a16:creationId xmlns:a16="http://schemas.microsoft.com/office/drawing/2014/main" id="{FF34BF58-CE44-B5D2-2DF5-644D321EC8A8}"/>
              </a:ext>
            </a:extLst>
          </p:cNvPr>
          <p:cNvSpPr txBox="1">
            <a:spLocks/>
          </p:cNvSpPr>
          <p:nvPr/>
        </p:nvSpPr>
        <p:spPr>
          <a:xfrm>
            <a:off x="837623" y="171395"/>
            <a:ext cx="10515600"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a:solidFill>
                  <a:schemeClr val="accent4"/>
                </a:solidFill>
              </a:rPr>
              <a:t>Presupuestos Iniciales anuales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F1972-6A1E-D1E1-F5C9-9E3188B93C6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92A151A-8319-C806-8DD1-224B6369B3DF}"/>
              </a:ext>
            </a:extLst>
          </p:cNvPr>
          <p:cNvSpPr>
            <a:spLocks noGrp="1"/>
          </p:cNvSpPr>
          <p:nvPr>
            <p:ph type="title"/>
          </p:nvPr>
        </p:nvSpPr>
        <p:spPr>
          <a:xfrm>
            <a:off x="5669280" y="2376805"/>
            <a:ext cx="5013960" cy="1325563"/>
          </a:xfrm>
        </p:spPr>
        <p:txBody>
          <a:bodyPr rtlCol="0">
            <a:normAutofit fontScale="90000"/>
          </a:bodyPr>
          <a:lstStyle/>
          <a:p>
            <a:r>
              <a:rPr lang="es-ES" dirty="0"/>
              <a:t>Plan de RRHH y Organización de la empresa</a:t>
            </a:r>
          </a:p>
        </p:txBody>
      </p:sp>
    </p:spTree>
    <p:extLst>
      <p:ext uri="{BB962C8B-B14F-4D97-AF65-F5344CB8AC3E}">
        <p14:creationId xmlns:p14="http://schemas.microsoft.com/office/powerpoint/2010/main" val="1441341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A01F7-D31A-4F50-1F87-A6A890698A0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C0EAF3F-0CB1-D7EF-412F-56D7845C5D5B}"/>
              </a:ext>
            </a:extLst>
          </p:cNvPr>
          <p:cNvSpPr>
            <a:spLocks noGrp="1"/>
          </p:cNvSpPr>
          <p:nvPr>
            <p:ph type="title"/>
          </p:nvPr>
        </p:nvSpPr>
        <p:spPr>
          <a:xfrm>
            <a:off x="838200" y="365125"/>
            <a:ext cx="10515600" cy="1325563"/>
          </a:xfrm>
        </p:spPr>
        <p:txBody>
          <a:bodyPr rtlCol="0"/>
          <a:lstStyle/>
          <a:p>
            <a:pPr rtl="0"/>
            <a:r>
              <a:rPr lang="es-ES" dirty="0"/>
              <a:t>Socios y Fundadores</a:t>
            </a:r>
          </a:p>
        </p:txBody>
      </p:sp>
      <p:pic>
        <p:nvPicPr>
          <p:cNvPr id="41" name="Marcador de posición de imagen 40">
            <a:extLst>
              <a:ext uri="{FF2B5EF4-FFF2-40B4-BE49-F238E27FC236}">
                <a16:creationId xmlns:a16="http://schemas.microsoft.com/office/drawing/2014/main" id="{D6EEC0B0-1791-3524-F6AA-1CBC0220A5B4}"/>
              </a:ext>
            </a:extLst>
          </p:cNvPr>
          <p:cNvPicPr>
            <a:picLocks noGrp="1" noChangeAspect="1"/>
          </p:cNvPicPr>
          <p:nvPr>
            <p:ph type="pic" sz="quarter" idx="42"/>
          </p:nvPr>
        </p:nvPicPr>
        <p:blipFill>
          <a:blip r:embed="rId3"/>
          <a:srcRect/>
          <a:stretch/>
        </p:blipFill>
        <p:spPr>
          <a:xfrm>
            <a:off x="2719476" y="2638548"/>
            <a:ext cx="1476000" cy="1476000"/>
          </a:xfrm>
          <a:ln w="241300"/>
        </p:spPr>
      </p:pic>
      <p:pic>
        <p:nvPicPr>
          <p:cNvPr id="47" name="Marcador de posición de imagen 46">
            <a:extLst>
              <a:ext uri="{FF2B5EF4-FFF2-40B4-BE49-F238E27FC236}">
                <a16:creationId xmlns:a16="http://schemas.microsoft.com/office/drawing/2014/main" id="{BF02EC33-17C3-601F-9C93-6B1015044B14}"/>
              </a:ext>
            </a:extLst>
          </p:cNvPr>
          <p:cNvPicPr>
            <a:picLocks noGrp="1" noChangeAspect="1"/>
          </p:cNvPicPr>
          <p:nvPr>
            <p:ph type="pic" sz="quarter" idx="45"/>
          </p:nvPr>
        </p:nvPicPr>
        <p:blipFill>
          <a:blip r:embed="rId4"/>
          <a:srcRect/>
          <a:stretch/>
        </p:blipFill>
        <p:spPr>
          <a:xfrm>
            <a:off x="8327479" y="2638548"/>
            <a:ext cx="1476000" cy="1476000"/>
          </a:xfrm>
          <a:ln w="241300"/>
        </p:spPr>
      </p:pic>
      <p:sp>
        <p:nvSpPr>
          <p:cNvPr id="3" name="Marcador de texto 2">
            <a:extLst>
              <a:ext uri="{FF2B5EF4-FFF2-40B4-BE49-F238E27FC236}">
                <a16:creationId xmlns:a16="http://schemas.microsoft.com/office/drawing/2014/main" id="{224F9C11-70E8-FF60-91DB-A9AA4F4C654F}"/>
              </a:ext>
            </a:extLst>
          </p:cNvPr>
          <p:cNvSpPr>
            <a:spLocks noGrp="1"/>
          </p:cNvSpPr>
          <p:nvPr>
            <p:ph type="body" sz="quarter" idx="33"/>
          </p:nvPr>
        </p:nvSpPr>
        <p:spPr>
          <a:xfrm>
            <a:off x="2412814" y="4660707"/>
            <a:ext cx="2105186" cy="365125"/>
          </a:xfrm>
        </p:spPr>
        <p:txBody>
          <a:bodyPr rtlCol="0">
            <a:noAutofit/>
          </a:bodyPr>
          <a:lstStyle/>
          <a:p>
            <a:pPr rtl="0"/>
            <a:r>
              <a:rPr lang="es-ES" dirty="0"/>
              <a:t>Alberto Miguel García Simó</a:t>
            </a:r>
          </a:p>
        </p:txBody>
      </p:sp>
      <p:sp>
        <p:nvSpPr>
          <p:cNvPr id="8" name="Marcador de texto 7">
            <a:extLst>
              <a:ext uri="{FF2B5EF4-FFF2-40B4-BE49-F238E27FC236}">
                <a16:creationId xmlns:a16="http://schemas.microsoft.com/office/drawing/2014/main" id="{3FC3F3F5-9766-DE83-FA07-0B9FBC129BC4}"/>
              </a:ext>
            </a:extLst>
          </p:cNvPr>
          <p:cNvSpPr>
            <a:spLocks noGrp="1"/>
          </p:cNvSpPr>
          <p:nvPr>
            <p:ph type="body" sz="quarter" idx="46"/>
          </p:nvPr>
        </p:nvSpPr>
        <p:spPr>
          <a:xfrm>
            <a:off x="2432215" y="5406715"/>
            <a:ext cx="2105186" cy="365125"/>
          </a:xfrm>
        </p:spPr>
        <p:txBody>
          <a:bodyPr rtlCol="0"/>
          <a:lstStyle/>
          <a:p>
            <a:pPr rtl="0"/>
            <a:r>
              <a:rPr lang="es-ES" dirty="0"/>
              <a:t>CEO y Desarrollador </a:t>
            </a:r>
            <a:r>
              <a:rPr lang="es-ES" dirty="0" err="1"/>
              <a:t>Backend</a:t>
            </a:r>
            <a:endParaRPr lang="es-ES" dirty="0"/>
          </a:p>
        </p:txBody>
      </p:sp>
      <p:sp>
        <p:nvSpPr>
          <p:cNvPr id="21" name="Marcador de texto 20">
            <a:extLst>
              <a:ext uri="{FF2B5EF4-FFF2-40B4-BE49-F238E27FC236}">
                <a16:creationId xmlns:a16="http://schemas.microsoft.com/office/drawing/2014/main" id="{3BCC9941-1313-FEDE-4422-B9229EADB18C}"/>
              </a:ext>
            </a:extLst>
          </p:cNvPr>
          <p:cNvSpPr>
            <a:spLocks noGrp="1"/>
          </p:cNvSpPr>
          <p:nvPr>
            <p:ph type="body" sz="quarter" idx="51"/>
          </p:nvPr>
        </p:nvSpPr>
        <p:spPr>
          <a:xfrm>
            <a:off x="7996526" y="4660707"/>
            <a:ext cx="2105186" cy="365125"/>
          </a:xfrm>
        </p:spPr>
        <p:txBody>
          <a:bodyPr rtlCol="0">
            <a:normAutofit/>
          </a:bodyPr>
          <a:lstStyle/>
          <a:p>
            <a:pPr rtl="0"/>
            <a:r>
              <a:rPr lang="es-ES" dirty="0" err="1"/>
              <a:t>Victor</a:t>
            </a:r>
            <a:r>
              <a:rPr lang="es-ES" dirty="0"/>
              <a:t> Hugo Ponce</a:t>
            </a:r>
          </a:p>
        </p:txBody>
      </p:sp>
      <p:sp>
        <p:nvSpPr>
          <p:cNvPr id="22" name="Marcador de texto 21">
            <a:extLst>
              <a:ext uri="{FF2B5EF4-FFF2-40B4-BE49-F238E27FC236}">
                <a16:creationId xmlns:a16="http://schemas.microsoft.com/office/drawing/2014/main" id="{035F9EFF-C7C8-6B05-149E-B28574C64D56}"/>
              </a:ext>
            </a:extLst>
          </p:cNvPr>
          <p:cNvSpPr>
            <a:spLocks noGrp="1"/>
          </p:cNvSpPr>
          <p:nvPr>
            <p:ph type="body" sz="quarter" idx="52"/>
          </p:nvPr>
        </p:nvSpPr>
        <p:spPr>
          <a:xfrm>
            <a:off x="8090794" y="5406715"/>
            <a:ext cx="2105186" cy="365125"/>
          </a:xfrm>
        </p:spPr>
        <p:txBody>
          <a:bodyPr rtlCol="0"/>
          <a:lstStyle/>
          <a:p>
            <a:pPr rtl="0"/>
            <a:r>
              <a:rPr lang="es-ES" dirty="0"/>
              <a:t>CEO y Desarrollador </a:t>
            </a:r>
            <a:r>
              <a:rPr lang="es-ES" dirty="0" err="1"/>
              <a:t>Frontend</a:t>
            </a:r>
            <a:endParaRPr lang="es-ES" dirty="0"/>
          </a:p>
        </p:txBody>
      </p:sp>
    </p:spTree>
    <p:extLst>
      <p:ext uri="{BB962C8B-B14F-4D97-AF65-F5344CB8AC3E}">
        <p14:creationId xmlns:p14="http://schemas.microsoft.com/office/powerpoint/2010/main" val="3197884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7B6CF-787B-80F4-CA7B-4EAA898AECE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E60412-8310-7977-053A-ED62A00B909A}"/>
              </a:ext>
            </a:extLst>
          </p:cNvPr>
          <p:cNvSpPr>
            <a:spLocks noGrp="1"/>
          </p:cNvSpPr>
          <p:nvPr>
            <p:ph type="title"/>
          </p:nvPr>
        </p:nvSpPr>
        <p:spPr>
          <a:xfrm>
            <a:off x="838199" y="695037"/>
            <a:ext cx="6491207" cy="1325563"/>
          </a:xfrm>
        </p:spPr>
        <p:txBody>
          <a:bodyPr rtlCol="0"/>
          <a:lstStyle/>
          <a:p>
            <a:pPr rtl="0"/>
            <a:r>
              <a:rPr lang="es-ES" dirty="0"/>
              <a:t>Organigrama Inicial</a:t>
            </a:r>
          </a:p>
        </p:txBody>
      </p:sp>
      <p:sp>
        <p:nvSpPr>
          <p:cNvPr id="4" name="Marcador de contenido 3">
            <a:extLst>
              <a:ext uri="{FF2B5EF4-FFF2-40B4-BE49-F238E27FC236}">
                <a16:creationId xmlns:a16="http://schemas.microsoft.com/office/drawing/2014/main" id="{E05DFD58-5479-9228-BB66-C34172342E49}"/>
              </a:ext>
            </a:extLst>
          </p:cNvPr>
          <p:cNvSpPr>
            <a:spLocks noGrp="1"/>
          </p:cNvSpPr>
          <p:nvPr>
            <p:ph type="body" sz="quarter" idx="33"/>
          </p:nvPr>
        </p:nvSpPr>
        <p:spPr>
          <a:xfrm>
            <a:off x="5043407" y="2264001"/>
            <a:ext cx="2105186" cy="365125"/>
          </a:xfrm>
        </p:spPr>
        <p:txBody>
          <a:bodyPr rtlCol="0">
            <a:normAutofit/>
          </a:bodyPr>
          <a:lstStyle/>
          <a:p>
            <a:pPr rtl="0"/>
            <a:r>
              <a:rPr lang="es-ES" dirty="0"/>
              <a:t>CEO</a:t>
            </a:r>
          </a:p>
          <a:p>
            <a:pPr rtl="0"/>
            <a:endParaRPr lang="es-ES" dirty="0"/>
          </a:p>
          <a:p>
            <a:pPr rtl="0"/>
            <a:endParaRPr lang="es-ES" dirty="0"/>
          </a:p>
          <a:p>
            <a:pPr rtl="0"/>
            <a:endParaRPr lang="es-ES" dirty="0"/>
          </a:p>
        </p:txBody>
      </p:sp>
      <p:sp>
        <p:nvSpPr>
          <p:cNvPr id="9" name="Marcador de texto 8">
            <a:extLst>
              <a:ext uri="{FF2B5EF4-FFF2-40B4-BE49-F238E27FC236}">
                <a16:creationId xmlns:a16="http://schemas.microsoft.com/office/drawing/2014/main" id="{B470A7A8-39DB-AF97-A20C-E4019873A212}"/>
              </a:ext>
            </a:extLst>
          </p:cNvPr>
          <p:cNvSpPr>
            <a:spLocks noGrp="1"/>
          </p:cNvSpPr>
          <p:nvPr>
            <p:ph type="body" sz="quarter" idx="51"/>
          </p:nvPr>
        </p:nvSpPr>
        <p:spPr>
          <a:xfrm>
            <a:off x="471407" y="4770420"/>
            <a:ext cx="2105186" cy="365125"/>
          </a:xfrm>
        </p:spPr>
        <p:txBody>
          <a:bodyPr rtlCol="0"/>
          <a:lstStyle/>
          <a:p>
            <a:pPr rtl="0"/>
            <a:r>
              <a:rPr lang="es-ES" dirty="0"/>
              <a:t>Alberto Garcia</a:t>
            </a:r>
          </a:p>
          <a:p>
            <a:pPr rtl="0"/>
            <a:endParaRPr lang="es-ES" dirty="0"/>
          </a:p>
        </p:txBody>
      </p:sp>
      <p:sp>
        <p:nvSpPr>
          <p:cNvPr id="10" name="Marcador de texto 9">
            <a:extLst>
              <a:ext uri="{FF2B5EF4-FFF2-40B4-BE49-F238E27FC236}">
                <a16:creationId xmlns:a16="http://schemas.microsoft.com/office/drawing/2014/main" id="{1FE8AE5A-329F-2101-638A-F18A7D1D73F7}"/>
              </a:ext>
            </a:extLst>
          </p:cNvPr>
          <p:cNvSpPr>
            <a:spLocks noGrp="1"/>
          </p:cNvSpPr>
          <p:nvPr>
            <p:ph type="body" sz="quarter" idx="52"/>
          </p:nvPr>
        </p:nvSpPr>
        <p:spPr>
          <a:xfrm>
            <a:off x="471407" y="5139298"/>
            <a:ext cx="2105186" cy="365125"/>
          </a:xfrm>
        </p:spPr>
        <p:txBody>
          <a:bodyPr rtlCol="0"/>
          <a:lstStyle/>
          <a:p>
            <a:pPr rtl="0"/>
            <a:r>
              <a:rPr lang="es-ES" dirty="0"/>
              <a:t>Desarrollador </a:t>
            </a:r>
            <a:r>
              <a:rPr lang="es-ES" dirty="0" err="1"/>
              <a:t>Backend</a:t>
            </a:r>
            <a:endParaRPr lang="es-ES" dirty="0"/>
          </a:p>
        </p:txBody>
      </p:sp>
      <p:sp>
        <p:nvSpPr>
          <p:cNvPr id="7" name="Marcador de texto 6">
            <a:extLst>
              <a:ext uri="{FF2B5EF4-FFF2-40B4-BE49-F238E27FC236}">
                <a16:creationId xmlns:a16="http://schemas.microsoft.com/office/drawing/2014/main" id="{30833A4C-8CF8-B1D6-F795-3DD7D91483AA}"/>
              </a:ext>
            </a:extLst>
          </p:cNvPr>
          <p:cNvSpPr>
            <a:spLocks noGrp="1"/>
          </p:cNvSpPr>
          <p:nvPr>
            <p:ph type="body" sz="quarter" idx="49"/>
          </p:nvPr>
        </p:nvSpPr>
        <p:spPr>
          <a:xfrm>
            <a:off x="2757407" y="4758255"/>
            <a:ext cx="2105186" cy="365125"/>
          </a:xfrm>
        </p:spPr>
        <p:txBody>
          <a:bodyPr rtlCol="0"/>
          <a:lstStyle/>
          <a:p>
            <a:pPr rtl="0"/>
            <a:r>
              <a:rPr lang="es-ES" dirty="0" err="1"/>
              <a:t>Victor</a:t>
            </a:r>
            <a:r>
              <a:rPr lang="es-ES" dirty="0"/>
              <a:t> Hugo</a:t>
            </a:r>
          </a:p>
        </p:txBody>
      </p:sp>
      <p:sp>
        <p:nvSpPr>
          <p:cNvPr id="8" name="Marcador de texto 7">
            <a:extLst>
              <a:ext uri="{FF2B5EF4-FFF2-40B4-BE49-F238E27FC236}">
                <a16:creationId xmlns:a16="http://schemas.microsoft.com/office/drawing/2014/main" id="{6C0DFED1-D608-6BC4-4498-49E408931527}"/>
              </a:ext>
            </a:extLst>
          </p:cNvPr>
          <p:cNvSpPr>
            <a:spLocks noGrp="1"/>
          </p:cNvSpPr>
          <p:nvPr>
            <p:ph type="body" sz="quarter" idx="50"/>
          </p:nvPr>
        </p:nvSpPr>
        <p:spPr>
          <a:xfrm>
            <a:off x="2757407" y="5127133"/>
            <a:ext cx="2105186" cy="365125"/>
          </a:xfrm>
        </p:spPr>
        <p:txBody>
          <a:bodyPr rtlCol="0"/>
          <a:lstStyle/>
          <a:p>
            <a:pPr rtl="0"/>
            <a:r>
              <a:rPr lang="es-ES" dirty="0"/>
              <a:t>Desarrollador </a:t>
            </a:r>
            <a:r>
              <a:rPr lang="es-ES" dirty="0" err="1"/>
              <a:t>Frontend</a:t>
            </a:r>
            <a:endParaRPr lang="es-ES" dirty="0"/>
          </a:p>
        </p:txBody>
      </p:sp>
      <p:sp>
        <p:nvSpPr>
          <p:cNvPr id="3" name="Marcador de texto 2">
            <a:extLst>
              <a:ext uri="{FF2B5EF4-FFF2-40B4-BE49-F238E27FC236}">
                <a16:creationId xmlns:a16="http://schemas.microsoft.com/office/drawing/2014/main" id="{FEF02F02-DD08-71E4-C5C8-1BD4B0A573EC}"/>
              </a:ext>
            </a:extLst>
          </p:cNvPr>
          <p:cNvSpPr>
            <a:spLocks noGrp="1"/>
          </p:cNvSpPr>
          <p:nvPr>
            <p:ph type="body" sz="quarter" idx="47"/>
          </p:nvPr>
        </p:nvSpPr>
        <p:spPr>
          <a:xfrm>
            <a:off x="5043407" y="4770420"/>
            <a:ext cx="2105186" cy="365125"/>
          </a:xfrm>
        </p:spPr>
        <p:txBody>
          <a:bodyPr rtlCol="0">
            <a:normAutofit/>
          </a:bodyPr>
          <a:lstStyle/>
          <a:p>
            <a:pPr rtl="0"/>
            <a:r>
              <a:rPr lang="es-ES" dirty="0" err="1"/>
              <a:t>Victor</a:t>
            </a:r>
            <a:r>
              <a:rPr lang="es-ES" dirty="0"/>
              <a:t> Hugo</a:t>
            </a:r>
          </a:p>
          <a:p>
            <a:pPr rtl="0"/>
            <a:endParaRPr lang="es-ES" dirty="0"/>
          </a:p>
        </p:txBody>
      </p:sp>
      <p:sp>
        <p:nvSpPr>
          <p:cNvPr id="5" name="Marcador de texto 4">
            <a:extLst>
              <a:ext uri="{FF2B5EF4-FFF2-40B4-BE49-F238E27FC236}">
                <a16:creationId xmlns:a16="http://schemas.microsoft.com/office/drawing/2014/main" id="{84A4C505-2621-FE61-4C1A-0FF946A43149}"/>
              </a:ext>
            </a:extLst>
          </p:cNvPr>
          <p:cNvSpPr>
            <a:spLocks noGrp="1"/>
          </p:cNvSpPr>
          <p:nvPr>
            <p:ph type="body" sz="quarter" idx="48"/>
          </p:nvPr>
        </p:nvSpPr>
        <p:spPr>
          <a:xfrm>
            <a:off x="5043407" y="5139298"/>
            <a:ext cx="2105186" cy="365125"/>
          </a:xfrm>
        </p:spPr>
        <p:txBody>
          <a:bodyPr rtlCol="0"/>
          <a:lstStyle/>
          <a:p>
            <a:pPr rtl="0"/>
            <a:r>
              <a:rPr lang="es-ES" dirty="0"/>
              <a:t>Diseñador de Interfaces</a:t>
            </a:r>
          </a:p>
        </p:txBody>
      </p:sp>
      <p:sp>
        <p:nvSpPr>
          <p:cNvPr id="13" name="Marcador de texto 12">
            <a:extLst>
              <a:ext uri="{FF2B5EF4-FFF2-40B4-BE49-F238E27FC236}">
                <a16:creationId xmlns:a16="http://schemas.microsoft.com/office/drawing/2014/main" id="{26BEEC19-44D9-06E2-06CE-833BB6A7967B}"/>
              </a:ext>
            </a:extLst>
          </p:cNvPr>
          <p:cNvSpPr>
            <a:spLocks noGrp="1"/>
          </p:cNvSpPr>
          <p:nvPr>
            <p:ph type="body" sz="quarter" idx="55"/>
          </p:nvPr>
        </p:nvSpPr>
        <p:spPr>
          <a:xfrm>
            <a:off x="7329407" y="4770420"/>
            <a:ext cx="2105186" cy="365125"/>
          </a:xfrm>
        </p:spPr>
        <p:txBody>
          <a:bodyPr rtlCol="0"/>
          <a:lstStyle/>
          <a:p>
            <a:pPr rtl="0"/>
            <a:r>
              <a:rPr lang="es-ES" dirty="0"/>
              <a:t>Alberto García</a:t>
            </a:r>
          </a:p>
        </p:txBody>
      </p:sp>
      <p:sp>
        <p:nvSpPr>
          <p:cNvPr id="11" name="Marcador de texto 10">
            <a:extLst>
              <a:ext uri="{FF2B5EF4-FFF2-40B4-BE49-F238E27FC236}">
                <a16:creationId xmlns:a16="http://schemas.microsoft.com/office/drawing/2014/main" id="{8F09111E-4C1D-77CF-4CF3-7086DB3E3F6C}"/>
              </a:ext>
            </a:extLst>
          </p:cNvPr>
          <p:cNvSpPr>
            <a:spLocks noGrp="1"/>
          </p:cNvSpPr>
          <p:nvPr>
            <p:ph type="body" sz="quarter" idx="53"/>
          </p:nvPr>
        </p:nvSpPr>
        <p:spPr>
          <a:xfrm>
            <a:off x="9615407" y="4758255"/>
            <a:ext cx="2105186" cy="365125"/>
          </a:xfrm>
        </p:spPr>
        <p:txBody>
          <a:bodyPr rtlCol="0"/>
          <a:lstStyle/>
          <a:p>
            <a:pPr rtl="0"/>
            <a:r>
              <a:rPr lang="es-ES" dirty="0"/>
              <a:t>Externos</a:t>
            </a:r>
          </a:p>
        </p:txBody>
      </p:sp>
      <p:sp>
        <p:nvSpPr>
          <p:cNvPr id="14" name="Marcador de texto 13">
            <a:extLst>
              <a:ext uri="{FF2B5EF4-FFF2-40B4-BE49-F238E27FC236}">
                <a16:creationId xmlns:a16="http://schemas.microsoft.com/office/drawing/2014/main" id="{81AA3FBD-5C70-21AE-7A50-FB76ECC7AA96}"/>
              </a:ext>
            </a:extLst>
          </p:cNvPr>
          <p:cNvSpPr>
            <a:spLocks noGrp="1"/>
          </p:cNvSpPr>
          <p:nvPr>
            <p:ph type="body" sz="quarter" idx="56"/>
          </p:nvPr>
        </p:nvSpPr>
        <p:spPr>
          <a:xfrm>
            <a:off x="7329407" y="5139298"/>
            <a:ext cx="2105186" cy="365125"/>
          </a:xfrm>
        </p:spPr>
        <p:txBody>
          <a:bodyPr rtlCol="0"/>
          <a:lstStyle/>
          <a:p>
            <a:pPr rtl="0"/>
            <a:r>
              <a:rPr lang="es-ES" dirty="0"/>
              <a:t>Ingeniero Sistemas</a:t>
            </a:r>
          </a:p>
        </p:txBody>
      </p:sp>
      <p:sp>
        <p:nvSpPr>
          <p:cNvPr id="12" name="Marcador de texto 11">
            <a:extLst>
              <a:ext uri="{FF2B5EF4-FFF2-40B4-BE49-F238E27FC236}">
                <a16:creationId xmlns:a16="http://schemas.microsoft.com/office/drawing/2014/main" id="{27A2C19E-3D79-321F-6E3F-CCE5F9BDCC9F}"/>
              </a:ext>
            </a:extLst>
          </p:cNvPr>
          <p:cNvSpPr>
            <a:spLocks noGrp="1"/>
          </p:cNvSpPr>
          <p:nvPr>
            <p:ph type="body" sz="quarter" idx="54"/>
          </p:nvPr>
        </p:nvSpPr>
        <p:spPr>
          <a:xfrm>
            <a:off x="9615407" y="5127133"/>
            <a:ext cx="2105186" cy="365125"/>
          </a:xfrm>
        </p:spPr>
        <p:txBody>
          <a:bodyPr rtlCol="0">
            <a:normAutofit fontScale="92500" lnSpcReduction="10000"/>
          </a:bodyPr>
          <a:lstStyle/>
          <a:p>
            <a:pPr rtl="0"/>
            <a:r>
              <a:rPr lang="es-ES" dirty="0"/>
              <a:t>Departamento Marketing y Contabilidad</a:t>
            </a:r>
          </a:p>
        </p:txBody>
      </p:sp>
    </p:spTree>
    <p:extLst>
      <p:ext uri="{BB962C8B-B14F-4D97-AF65-F5344CB8AC3E}">
        <p14:creationId xmlns:p14="http://schemas.microsoft.com/office/powerpoint/2010/main" val="14596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9">
          <a:extLst>
            <a:ext uri="{FF2B5EF4-FFF2-40B4-BE49-F238E27FC236}">
              <a16:creationId xmlns:a16="http://schemas.microsoft.com/office/drawing/2014/main" id="{ABF352F8-A80D-C7A2-2884-AD7AE99A0A6A}"/>
            </a:ext>
          </a:extLst>
        </p:cNvPr>
        <p:cNvGrpSpPr/>
        <p:nvPr/>
      </p:nvGrpSpPr>
      <p:grpSpPr>
        <a:xfrm>
          <a:off x="0" y="0"/>
          <a:ext cx="0" cy="0"/>
          <a:chOff x="0" y="0"/>
          <a:chExt cx="0" cy="0"/>
        </a:xfrm>
      </p:grpSpPr>
      <p:sp>
        <p:nvSpPr>
          <p:cNvPr id="582" name="Google Shape;582;g32b37dac5c8_0_125">
            <a:extLst>
              <a:ext uri="{FF2B5EF4-FFF2-40B4-BE49-F238E27FC236}">
                <a16:creationId xmlns:a16="http://schemas.microsoft.com/office/drawing/2014/main" id="{52B4BBAA-B9B9-9D3A-09D9-A88DB3FC6A2D}"/>
              </a:ext>
            </a:extLst>
          </p:cNvPr>
          <p:cNvSpPr/>
          <p:nvPr/>
        </p:nvSpPr>
        <p:spPr>
          <a:xfrm>
            <a:off x="613896" y="2595439"/>
            <a:ext cx="10844250" cy="546250"/>
          </a:xfrm>
          <a:prstGeom prst="rect">
            <a:avLst/>
          </a:prstGeom>
          <a:solidFill>
            <a:srgbClr val="FFFFFF">
              <a:alpha val="3920"/>
            </a:srgbClr>
          </a:solidFill>
          <a:ln>
            <a:noFill/>
          </a:ln>
        </p:spPr>
        <p:txBody>
          <a:bodyPr spcFirstLastPara="1" wrap="square" lIns="76188" tIns="76188" rIns="76188" bIns="76188" anchor="ctr" anchorCtr="0">
            <a:noAutofit/>
          </a:bodyPr>
          <a:lstStyle/>
          <a:p>
            <a:endParaRPr sz="1500"/>
          </a:p>
        </p:txBody>
      </p:sp>
      <p:sp>
        <p:nvSpPr>
          <p:cNvPr id="583" name="Google Shape;583;g32b37dac5c8_0_125">
            <a:extLst>
              <a:ext uri="{FF2B5EF4-FFF2-40B4-BE49-F238E27FC236}">
                <a16:creationId xmlns:a16="http://schemas.microsoft.com/office/drawing/2014/main" id="{9935EAB0-0F07-8166-4201-31DC40480E6A}"/>
              </a:ext>
            </a:extLst>
          </p:cNvPr>
          <p:cNvSpPr/>
          <p:nvPr/>
        </p:nvSpPr>
        <p:spPr>
          <a:xfrm>
            <a:off x="791936" y="2233867"/>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Detalle:</a:t>
            </a:r>
            <a:endParaRPr sz="1500" dirty="0"/>
          </a:p>
        </p:txBody>
      </p:sp>
      <p:sp>
        <p:nvSpPr>
          <p:cNvPr id="584" name="Google Shape;584;g32b37dac5c8_0_125">
            <a:extLst>
              <a:ext uri="{FF2B5EF4-FFF2-40B4-BE49-F238E27FC236}">
                <a16:creationId xmlns:a16="http://schemas.microsoft.com/office/drawing/2014/main" id="{4F7D2951-6761-06FD-9095-4A689DC098DA}"/>
              </a:ext>
            </a:extLst>
          </p:cNvPr>
          <p:cNvSpPr/>
          <p:nvPr/>
        </p:nvSpPr>
        <p:spPr>
          <a:xfrm>
            <a:off x="8023792" y="2233867"/>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Coste Anual Bruto (€)</a:t>
            </a:r>
            <a:endParaRPr sz="1500" dirty="0"/>
          </a:p>
        </p:txBody>
      </p:sp>
      <p:sp>
        <p:nvSpPr>
          <p:cNvPr id="585" name="Google Shape;585;g32b37dac5c8_0_125">
            <a:extLst>
              <a:ext uri="{FF2B5EF4-FFF2-40B4-BE49-F238E27FC236}">
                <a16:creationId xmlns:a16="http://schemas.microsoft.com/office/drawing/2014/main" id="{69DA7A6D-40A1-3697-71CC-008528C3823D}"/>
              </a:ext>
            </a:extLst>
          </p:cNvPr>
          <p:cNvSpPr/>
          <p:nvPr/>
        </p:nvSpPr>
        <p:spPr>
          <a:xfrm>
            <a:off x="600146" y="2659416"/>
            <a:ext cx="10844250" cy="546250"/>
          </a:xfrm>
          <a:prstGeom prst="rect">
            <a:avLst/>
          </a:prstGeom>
          <a:solidFill>
            <a:srgbClr val="000000">
              <a:alpha val="3920"/>
            </a:srgbClr>
          </a:solidFill>
          <a:ln>
            <a:noFill/>
          </a:ln>
        </p:spPr>
        <p:txBody>
          <a:bodyPr spcFirstLastPara="1" wrap="square" lIns="76188" tIns="76188" rIns="76188" bIns="76188" anchor="ctr" anchorCtr="0">
            <a:noAutofit/>
          </a:bodyPr>
          <a:lstStyle/>
          <a:p>
            <a:endParaRPr sz="1500"/>
          </a:p>
        </p:txBody>
      </p:sp>
      <p:sp>
        <p:nvSpPr>
          <p:cNvPr id="586" name="Google Shape;586;g32b37dac5c8_0_125">
            <a:extLst>
              <a:ext uri="{FF2B5EF4-FFF2-40B4-BE49-F238E27FC236}">
                <a16:creationId xmlns:a16="http://schemas.microsoft.com/office/drawing/2014/main" id="{2D240F1F-7A42-501A-A550-043AC73C8602}"/>
              </a:ext>
            </a:extLst>
          </p:cNvPr>
          <p:cNvSpPr/>
          <p:nvPr/>
        </p:nvSpPr>
        <p:spPr>
          <a:xfrm>
            <a:off x="791936" y="2780066"/>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Soporte técnico 24/7</a:t>
            </a:r>
            <a:endParaRPr sz="1500" dirty="0"/>
          </a:p>
        </p:txBody>
      </p:sp>
      <p:sp>
        <p:nvSpPr>
          <p:cNvPr id="587" name="Google Shape;587;g32b37dac5c8_0_125">
            <a:extLst>
              <a:ext uri="{FF2B5EF4-FFF2-40B4-BE49-F238E27FC236}">
                <a16:creationId xmlns:a16="http://schemas.microsoft.com/office/drawing/2014/main" id="{2E97324E-AD6B-D8A5-AD25-64F8D36BD678}"/>
              </a:ext>
            </a:extLst>
          </p:cNvPr>
          <p:cNvSpPr/>
          <p:nvPr/>
        </p:nvSpPr>
        <p:spPr>
          <a:xfrm>
            <a:off x="8023792" y="2780066"/>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24000€</a:t>
            </a:r>
            <a:endParaRPr sz="1500" dirty="0"/>
          </a:p>
        </p:txBody>
      </p:sp>
      <p:sp>
        <p:nvSpPr>
          <p:cNvPr id="588" name="Google Shape;588;g32b37dac5c8_0_125">
            <a:extLst>
              <a:ext uri="{FF2B5EF4-FFF2-40B4-BE49-F238E27FC236}">
                <a16:creationId xmlns:a16="http://schemas.microsoft.com/office/drawing/2014/main" id="{927BC806-ACC5-BF4F-477D-74E5E9EE105C}"/>
              </a:ext>
            </a:extLst>
          </p:cNvPr>
          <p:cNvSpPr/>
          <p:nvPr/>
        </p:nvSpPr>
        <p:spPr>
          <a:xfrm>
            <a:off x="600146" y="3205615"/>
            <a:ext cx="10844250" cy="546250"/>
          </a:xfrm>
          <a:prstGeom prst="rect">
            <a:avLst/>
          </a:prstGeom>
          <a:solidFill>
            <a:srgbClr val="FFFFFF">
              <a:alpha val="3920"/>
            </a:srgbClr>
          </a:solidFill>
          <a:ln>
            <a:noFill/>
          </a:ln>
        </p:spPr>
        <p:txBody>
          <a:bodyPr spcFirstLastPara="1" wrap="square" lIns="76188" tIns="76188" rIns="76188" bIns="76188" anchor="ctr" anchorCtr="0">
            <a:noAutofit/>
          </a:bodyPr>
          <a:lstStyle/>
          <a:p>
            <a:endParaRPr sz="1500"/>
          </a:p>
        </p:txBody>
      </p:sp>
      <p:sp>
        <p:nvSpPr>
          <p:cNvPr id="589" name="Google Shape;589;g32b37dac5c8_0_125">
            <a:extLst>
              <a:ext uri="{FF2B5EF4-FFF2-40B4-BE49-F238E27FC236}">
                <a16:creationId xmlns:a16="http://schemas.microsoft.com/office/drawing/2014/main" id="{B730A7A8-15A3-0903-8801-F25C8199A1C6}"/>
              </a:ext>
            </a:extLst>
          </p:cNvPr>
          <p:cNvSpPr/>
          <p:nvPr/>
        </p:nvSpPr>
        <p:spPr>
          <a:xfrm>
            <a:off x="791936" y="3326265"/>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cs typeface="Martel Sans"/>
                <a:sym typeface="Martel Sans"/>
              </a:rPr>
              <a:t>Técnica de comunicación y marketing</a:t>
            </a:r>
            <a:endParaRPr sz="1500" dirty="0"/>
          </a:p>
        </p:txBody>
      </p:sp>
      <p:sp>
        <p:nvSpPr>
          <p:cNvPr id="590" name="Google Shape;590;g32b37dac5c8_0_125">
            <a:extLst>
              <a:ext uri="{FF2B5EF4-FFF2-40B4-BE49-F238E27FC236}">
                <a16:creationId xmlns:a16="http://schemas.microsoft.com/office/drawing/2014/main" id="{55E43CCA-02F5-B8E8-EB2D-D41867797DFA}"/>
              </a:ext>
            </a:extLst>
          </p:cNvPr>
          <p:cNvSpPr/>
          <p:nvPr/>
        </p:nvSpPr>
        <p:spPr>
          <a:xfrm>
            <a:off x="8023792" y="3326265"/>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30000€</a:t>
            </a:r>
            <a:endParaRPr sz="1500" dirty="0"/>
          </a:p>
        </p:txBody>
      </p:sp>
      <p:sp>
        <p:nvSpPr>
          <p:cNvPr id="591" name="Google Shape;591;g32b37dac5c8_0_125">
            <a:extLst>
              <a:ext uri="{FF2B5EF4-FFF2-40B4-BE49-F238E27FC236}">
                <a16:creationId xmlns:a16="http://schemas.microsoft.com/office/drawing/2014/main" id="{FC881628-C978-A838-AB97-741E346DEBCC}"/>
              </a:ext>
            </a:extLst>
          </p:cNvPr>
          <p:cNvSpPr/>
          <p:nvPr/>
        </p:nvSpPr>
        <p:spPr>
          <a:xfrm>
            <a:off x="600146" y="3751814"/>
            <a:ext cx="10844250" cy="546250"/>
          </a:xfrm>
          <a:prstGeom prst="rect">
            <a:avLst/>
          </a:prstGeom>
          <a:solidFill>
            <a:srgbClr val="000000">
              <a:alpha val="3920"/>
            </a:srgbClr>
          </a:solidFill>
          <a:ln>
            <a:noFill/>
          </a:ln>
        </p:spPr>
        <p:txBody>
          <a:bodyPr spcFirstLastPara="1" wrap="square" lIns="76188" tIns="76188" rIns="76188" bIns="76188" anchor="ctr" anchorCtr="0">
            <a:noAutofit/>
          </a:bodyPr>
          <a:lstStyle/>
          <a:p>
            <a:endParaRPr sz="1500"/>
          </a:p>
        </p:txBody>
      </p:sp>
      <p:sp>
        <p:nvSpPr>
          <p:cNvPr id="592" name="Google Shape;592;g32b37dac5c8_0_125">
            <a:extLst>
              <a:ext uri="{FF2B5EF4-FFF2-40B4-BE49-F238E27FC236}">
                <a16:creationId xmlns:a16="http://schemas.microsoft.com/office/drawing/2014/main" id="{ABF97E54-AB12-F8CF-8963-7C9FD8ED95C2}"/>
              </a:ext>
            </a:extLst>
          </p:cNvPr>
          <p:cNvSpPr/>
          <p:nvPr/>
        </p:nvSpPr>
        <p:spPr>
          <a:xfrm>
            <a:off x="791936" y="3872464"/>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Moderador de contenido</a:t>
            </a:r>
            <a:endParaRPr sz="1500" dirty="0"/>
          </a:p>
        </p:txBody>
      </p:sp>
      <p:sp>
        <p:nvSpPr>
          <p:cNvPr id="593" name="Google Shape;593;g32b37dac5c8_0_125">
            <a:extLst>
              <a:ext uri="{FF2B5EF4-FFF2-40B4-BE49-F238E27FC236}">
                <a16:creationId xmlns:a16="http://schemas.microsoft.com/office/drawing/2014/main" id="{5B3A4012-354A-9A3C-EC87-71EABEA04AD7}"/>
              </a:ext>
            </a:extLst>
          </p:cNvPr>
          <p:cNvSpPr/>
          <p:nvPr/>
        </p:nvSpPr>
        <p:spPr>
          <a:xfrm>
            <a:off x="8023792" y="3872464"/>
            <a:ext cx="3230250" cy="305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dirty="0">
                <a:solidFill>
                  <a:srgbClr val="2C3249"/>
                </a:solidFill>
                <a:latin typeface="Martel Sans"/>
                <a:ea typeface="Martel Sans"/>
                <a:cs typeface="Martel Sans"/>
                <a:sym typeface="Martel Sans"/>
              </a:rPr>
              <a:t>24000€</a:t>
            </a:r>
            <a:endParaRPr sz="1500" dirty="0"/>
          </a:p>
        </p:txBody>
      </p:sp>
      <p:sp>
        <p:nvSpPr>
          <p:cNvPr id="600" name="Google Shape;600;g32b37dac5c8_0_125">
            <a:extLst>
              <a:ext uri="{FF2B5EF4-FFF2-40B4-BE49-F238E27FC236}">
                <a16:creationId xmlns:a16="http://schemas.microsoft.com/office/drawing/2014/main" id="{ABB8CAE6-522F-984B-D8CE-CF867835A289}"/>
              </a:ext>
            </a:extLst>
          </p:cNvPr>
          <p:cNvSpPr/>
          <p:nvPr/>
        </p:nvSpPr>
        <p:spPr>
          <a:xfrm>
            <a:off x="666990" y="5453716"/>
            <a:ext cx="10858000" cy="244000"/>
          </a:xfrm>
          <a:prstGeom prst="rect">
            <a:avLst/>
          </a:prstGeom>
          <a:noFill/>
          <a:ln>
            <a:noFill/>
          </a:ln>
        </p:spPr>
        <p:txBody>
          <a:bodyPr spcFirstLastPara="1" wrap="square" lIns="0" tIns="0" rIns="0" bIns="0" anchor="t" anchorCtr="0">
            <a:noAutofit/>
          </a:bodyPr>
          <a:lstStyle/>
          <a:p>
            <a:pPr>
              <a:lnSpc>
                <a:spcPct val="158333"/>
              </a:lnSpc>
              <a:buClr>
                <a:srgbClr val="2C3249"/>
              </a:buClr>
              <a:buSzPts val="1800"/>
            </a:pPr>
            <a:r>
              <a:rPr lang="es-ES" sz="1500" b="1" dirty="0">
                <a:solidFill>
                  <a:srgbClr val="2C3249"/>
                </a:solidFill>
                <a:latin typeface="Martel Sans"/>
                <a:ea typeface="Martel Sans"/>
                <a:cs typeface="Martel Sans"/>
                <a:sym typeface="Martel Sans"/>
              </a:rPr>
              <a:t>Cálculo Aproximado de costes</a:t>
            </a:r>
            <a:r>
              <a:rPr lang="es-ES" sz="1500" dirty="0">
                <a:solidFill>
                  <a:srgbClr val="2C3249"/>
                </a:solidFill>
                <a:latin typeface="Martel Sans"/>
                <a:ea typeface="Martel Sans"/>
                <a:cs typeface="Martel Sans"/>
                <a:sym typeface="Martel Sans"/>
              </a:rPr>
              <a:t>:</a:t>
            </a:r>
            <a:endParaRPr sz="1500" dirty="0"/>
          </a:p>
        </p:txBody>
      </p:sp>
      <p:sp>
        <p:nvSpPr>
          <p:cNvPr id="601" name="Google Shape;601;g32b37dac5c8_0_125">
            <a:extLst>
              <a:ext uri="{FF2B5EF4-FFF2-40B4-BE49-F238E27FC236}">
                <a16:creationId xmlns:a16="http://schemas.microsoft.com/office/drawing/2014/main" id="{C87273F2-6892-3A5F-C54E-D99BD03FB061}"/>
              </a:ext>
            </a:extLst>
          </p:cNvPr>
          <p:cNvSpPr/>
          <p:nvPr/>
        </p:nvSpPr>
        <p:spPr>
          <a:xfrm>
            <a:off x="7678971" y="5453708"/>
            <a:ext cx="2192250" cy="244000"/>
          </a:xfrm>
          <a:prstGeom prst="rect">
            <a:avLst/>
          </a:prstGeom>
          <a:noFill/>
          <a:ln>
            <a:noFill/>
          </a:ln>
        </p:spPr>
        <p:txBody>
          <a:bodyPr spcFirstLastPara="1" wrap="square" lIns="0" tIns="0" rIns="0" bIns="0" anchor="t" anchorCtr="0">
            <a:noAutofit/>
          </a:bodyPr>
          <a:lstStyle/>
          <a:p>
            <a:pPr marL="380985">
              <a:lnSpc>
                <a:spcPct val="158333"/>
              </a:lnSpc>
            </a:pPr>
            <a:r>
              <a:rPr lang="es-ES" sz="1500" dirty="0">
                <a:solidFill>
                  <a:srgbClr val="2C3249"/>
                </a:solidFill>
                <a:latin typeface="Martel Sans"/>
                <a:ea typeface="Martel Sans"/>
                <a:cs typeface="Martel Sans"/>
                <a:sym typeface="Martel Sans"/>
              </a:rPr>
              <a:t>78000€</a:t>
            </a:r>
            <a:endParaRPr sz="1500" dirty="0"/>
          </a:p>
        </p:txBody>
      </p:sp>
      <p:sp>
        <p:nvSpPr>
          <p:cNvPr id="2" name="Título 1">
            <a:extLst>
              <a:ext uri="{FF2B5EF4-FFF2-40B4-BE49-F238E27FC236}">
                <a16:creationId xmlns:a16="http://schemas.microsoft.com/office/drawing/2014/main" id="{3FF3AF7E-406E-0A7D-CC83-1686BB8B6BF5}"/>
              </a:ext>
            </a:extLst>
          </p:cNvPr>
          <p:cNvSpPr txBox="1">
            <a:spLocks/>
          </p:cNvSpPr>
          <p:nvPr/>
        </p:nvSpPr>
        <p:spPr>
          <a:xfrm>
            <a:off x="837623" y="171395"/>
            <a:ext cx="10515600" cy="1325563"/>
          </a:xfrm>
          <a:prstGeom prst="rect">
            <a:avLst/>
          </a:prstGeom>
        </p:spPr>
        <p:txBody>
          <a:bodyPr rtlCol="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a:solidFill>
                  <a:schemeClr val="accent4"/>
                </a:solidFill>
              </a:rPr>
              <a:t>Empleados a largo plazo</a:t>
            </a:r>
          </a:p>
        </p:txBody>
      </p:sp>
    </p:spTree>
    <p:extLst>
      <p:ext uri="{BB962C8B-B14F-4D97-AF65-F5344CB8AC3E}">
        <p14:creationId xmlns:p14="http://schemas.microsoft.com/office/powerpoint/2010/main" val="946664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B90E9-5CEE-4E4F-90F9-2CE3D9135EAA}"/>
              </a:ext>
            </a:extLst>
          </p:cNvPr>
          <p:cNvSpPr>
            <a:spLocks noGrp="1"/>
          </p:cNvSpPr>
          <p:nvPr>
            <p:ph type="title"/>
          </p:nvPr>
        </p:nvSpPr>
        <p:spPr>
          <a:xfrm>
            <a:off x="5669280" y="822325"/>
            <a:ext cx="5684520" cy="1325563"/>
          </a:xfrm>
        </p:spPr>
        <p:txBody>
          <a:bodyPr rtlCol="0"/>
          <a:lstStyle/>
          <a:p>
            <a:pPr rtl="0"/>
            <a:r>
              <a:rPr lang="es-ES" dirty="0"/>
              <a:t>Índice</a:t>
            </a:r>
          </a:p>
        </p:txBody>
      </p:sp>
      <p:sp>
        <p:nvSpPr>
          <p:cNvPr id="3" name="Marcador de contenido 2">
            <a:extLst>
              <a:ext uri="{FF2B5EF4-FFF2-40B4-BE49-F238E27FC236}">
                <a16:creationId xmlns:a16="http://schemas.microsoft.com/office/drawing/2014/main" id="{65DF4BB2-624B-43EE-8846-5659141CC9CE}"/>
              </a:ext>
            </a:extLst>
          </p:cNvPr>
          <p:cNvSpPr>
            <a:spLocks noGrp="1"/>
          </p:cNvSpPr>
          <p:nvPr>
            <p:ph idx="1"/>
          </p:nvPr>
        </p:nvSpPr>
        <p:spPr>
          <a:xfrm>
            <a:off x="5669280" y="2595562"/>
            <a:ext cx="5684520" cy="3181034"/>
          </a:xfrm>
        </p:spPr>
        <p:txBody>
          <a:bodyPr vert="horz" lIns="91440" tIns="45720" rIns="91440" bIns="45720" rtlCol="0" anchor="t">
            <a:normAutofit lnSpcReduction="10000"/>
          </a:bodyPr>
          <a:lstStyle/>
          <a:p>
            <a:pPr rtl="0"/>
            <a:r>
              <a:rPr lang="es-ES" dirty="0"/>
              <a:t>Datos Generales del Proyecto</a:t>
            </a:r>
          </a:p>
          <a:p>
            <a:pPr rtl="0"/>
            <a:r>
              <a:rPr lang="es-ES" dirty="0"/>
              <a:t>Descripción de la idea empresarial</a:t>
            </a:r>
          </a:p>
          <a:p>
            <a:pPr rtl="0"/>
            <a:r>
              <a:rPr lang="es-ES" dirty="0"/>
              <a:t>Definición del servicio</a:t>
            </a:r>
          </a:p>
          <a:p>
            <a:pPr rtl="0"/>
            <a:r>
              <a:rPr lang="es-ES" dirty="0"/>
              <a:t>Plan de marketing</a:t>
            </a:r>
          </a:p>
          <a:p>
            <a:pPr rtl="0"/>
            <a:r>
              <a:rPr lang="es-ES" dirty="0"/>
              <a:t>Análisis de aspectos técnicos</a:t>
            </a:r>
          </a:p>
          <a:p>
            <a:pPr rtl="0"/>
            <a:r>
              <a:rPr lang="es-ES" dirty="0"/>
              <a:t>Plan de compras y aprovisionamiento</a:t>
            </a:r>
          </a:p>
          <a:p>
            <a:pPr rtl="0"/>
            <a:r>
              <a:rPr lang="es-ES" dirty="0"/>
              <a:t>Plan de </a:t>
            </a:r>
            <a:r>
              <a:rPr lang="es-ES" dirty="0" err="1"/>
              <a:t>rrhh</a:t>
            </a:r>
            <a:r>
              <a:rPr lang="es-ES" dirty="0"/>
              <a:t> y organización de la empresa</a:t>
            </a:r>
          </a:p>
          <a:p>
            <a:pPr rtl="0"/>
            <a:r>
              <a:rPr lang="es-ES" dirty="0"/>
              <a:t>Trámites para la puesta en marcha</a:t>
            </a:r>
          </a:p>
          <a:p>
            <a:pPr rtl="0"/>
            <a:r>
              <a:rPr lang="es-ES" dirty="0"/>
              <a:t>Plan económico financiero</a:t>
            </a:r>
          </a:p>
          <a:p>
            <a:pPr rtl="0"/>
            <a:endParaRPr lang="es-ES" dirty="0"/>
          </a:p>
        </p:txBody>
      </p:sp>
      <p:sp>
        <p:nvSpPr>
          <p:cNvPr id="12" name="Marcador de fecha 11">
            <a:extLst>
              <a:ext uri="{FF2B5EF4-FFF2-40B4-BE49-F238E27FC236}">
                <a16:creationId xmlns:a16="http://schemas.microsoft.com/office/drawing/2014/main" id="{F068B7E0-3F26-4101-8308-9627365CCBAA}"/>
              </a:ext>
            </a:extLst>
          </p:cNvPr>
          <p:cNvSpPr>
            <a:spLocks noGrp="1"/>
          </p:cNvSpPr>
          <p:nvPr>
            <p:ph type="dt" sz="half" idx="10"/>
          </p:nvPr>
        </p:nvSpPr>
        <p:spPr/>
        <p:txBody>
          <a:bodyPr rtlCol="0"/>
          <a:lstStyle/>
          <a:p>
            <a:pPr rtl="0"/>
            <a:r>
              <a:rPr lang="es-ES"/>
              <a:t>29/7/20XX</a:t>
            </a:r>
          </a:p>
        </p:txBody>
      </p:sp>
    </p:spTree>
    <p:extLst>
      <p:ext uri="{BB962C8B-B14F-4D97-AF65-F5344CB8AC3E}">
        <p14:creationId xmlns:p14="http://schemas.microsoft.com/office/powerpoint/2010/main" val="4176750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7392C-4784-BECC-755B-24669EF5454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CC0A36D-2720-D052-DD10-D9FB29D3D1E8}"/>
              </a:ext>
            </a:extLst>
          </p:cNvPr>
          <p:cNvSpPr>
            <a:spLocks noGrp="1"/>
          </p:cNvSpPr>
          <p:nvPr>
            <p:ph type="title"/>
          </p:nvPr>
        </p:nvSpPr>
        <p:spPr>
          <a:xfrm>
            <a:off x="947928" y="604389"/>
            <a:ext cx="10445496" cy="1305562"/>
          </a:xfrm>
        </p:spPr>
        <p:txBody>
          <a:bodyPr rtlCol="0">
            <a:normAutofit/>
          </a:bodyPr>
          <a:lstStyle/>
          <a:p>
            <a:pPr rtl="0"/>
            <a:r>
              <a:rPr lang="es-ES" dirty="0"/>
              <a:t>Costes salariales</a:t>
            </a:r>
          </a:p>
        </p:txBody>
      </p:sp>
      <p:sp>
        <p:nvSpPr>
          <p:cNvPr id="6" name="Subtítulo 2">
            <a:extLst>
              <a:ext uri="{FF2B5EF4-FFF2-40B4-BE49-F238E27FC236}">
                <a16:creationId xmlns:a16="http://schemas.microsoft.com/office/drawing/2014/main" id="{70C6A05E-D90C-7881-4DB2-C9DCF06B621D}"/>
              </a:ext>
            </a:extLst>
          </p:cNvPr>
          <p:cNvSpPr txBox="1">
            <a:spLocks/>
          </p:cNvSpPr>
          <p:nvPr/>
        </p:nvSpPr>
        <p:spPr>
          <a:xfrm>
            <a:off x="947928" y="2325495"/>
            <a:ext cx="10445496" cy="392811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500" dirty="0"/>
              <a:t>Al ser dos socios fundadores quienes desempeñamos las funciones de CEO, hemos tomado la decisión estratégica de no generar costes salariales anuales asociados a nuestros propios roles durante las primeras etapas de desarrollo y consolidación del proyecto. Este planteamiento responde a una visión compartida de emprendimiento en la que priorizamos el crecimiento sostenible y la estabilidad financiera de la plataforma por encima de las remuneraciones personales iniciales.</a:t>
            </a:r>
          </a:p>
          <a:p>
            <a:pPr algn="just"/>
            <a:endParaRPr lang="es-ES" sz="1500" dirty="0"/>
          </a:p>
          <a:p>
            <a:pPr algn="just"/>
            <a:r>
              <a:rPr lang="es-ES" sz="1500" dirty="0"/>
              <a:t>Nuestro objetivo primordial es reinvertir todos los recursos económicos disponibles directamente en la mejora continua de nuestra oferta tecnológica, marketing digital, ampliación de la red empresarial y fortalecimiento del reconocimiento de marca dentro del competitivo sector IT. Este compromiso nos permite mantener bajos costes operativos en la fase inicial del emprendimiento, facilitando así una gestión financiera más eficiente y ágil, con la que pretendemos acelerar nuestro crecimiento.</a:t>
            </a:r>
          </a:p>
          <a:p>
            <a:pPr algn="just"/>
            <a:endParaRPr lang="es-ES" sz="1500" dirty="0"/>
          </a:p>
          <a:p>
            <a:pPr algn="just"/>
            <a:r>
              <a:rPr lang="es-ES" sz="1500" dirty="0"/>
              <a:t> Esta decisión consciente está motivada por una visión a largo plazo: consolidar primero una posición firme y estable en el mercado, generar ingresos sostenibles y, posteriormente, considerar una estructura salarial adecuada y justa cuando la empresa adquiera la fortaleza suficiente para permitir la incorporación progresiva de nuevos empleados que aporten valor adicional al proyecto.</a:t>
            </a:r>
          </a:p>
          <a:p>
            <a:pPr algn="l"/>
            <a:endParaRPr lang="es-ES" dirty="0"/>
          </a:p>
        </p:txBody>
      </p:sp>
    </p:spTree>
    <p:extLst>
      <p:ext uri="{BB962C8B-B14F-4D97-AF65-F5344CB8AC3E}">
        <p14:creationId xmlns:p14="http://schemas.microsoft.com/office/powerpoint/2010/main" val="54852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2100D-CB9E-B3F2-EAC1-960D4FB8985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0A5AF7-3F63-5F47-BDDE-033BE091B2F2}"/>
              </a:ext>
            </a:extLst>
          </p:cNvPr>
          <p:cNvSpPr>
            <a:spLocks noGrp="1"/>
          </p:cNvSpPr>
          <p:nvPr>
            <p:ph type="title"/>
          </p:nvPr>
        </p:nvSpPr>
        <p:spPr>
          <a:xfrm>
            <a:off x="5669280" y="2376805"/>
            <a:ext cx="5013960" cy="1325563"/>
          </a:xfrm>
        </p:spPr>
        <p:txBody>
          <a:bodyPr rtlCol="0">
            <a:normAutofit/>
          </a:bodyPr>
          <a:lstStyle/>
          <a:p>
            <a:r>
              <a:rPr lang="es-ES" dirty="0"/>
              <a:t>Trámites para la puesta en marcha</a:t>
            </a:r>
          </a:p>
        </p:txBody>
      </p:sp>
    </p:spTree>
    <p:extLst>
      <p:ext uri="{BB962C8B-B14F-4D97-AF65-F5344CB8AC3E}">
        <p14:creationId xmlns:p14="http://schemas.microsoft.com/office/powerpoint/2010/main" val="2609010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B3991-FA78-1246-6270-9DEDC246D67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844D41E-5DDA-6858-293C-486E401FD123}"/>
              </a:ext>
            </a:extLst>
          </p:cNvPr>
          <p:cNvSpPr>
            <a:spLocks noGrp="1"/>
          </p:cNvSpPr>
          <p:nvPr>
            <p:ph type="title"/>
          </p:nvPr>
        </p:nvSpPr>
        <p:spPr>
          <a:xfrm>
            <a:off x="947928" y="604389"/>
            <a:ext cx="10445496" cy="1305562"/>
          </a:xfrm>
        </p:spPr>
        <p:txBody>
          <a:bodyPr rtlCol="0">
            <a:normAutofit/>
          </a:bodyPr>
          <a:lstStyle/>
          <a:p>
            <a:pPr rtl="0"/>
            <a:r>
              <a:rPr lang="es-ES" dirty="0"/>
              <a:t>Elección de la forma jurídica</a:t>
            </a:r>
          </a:p>
        </p:txBody>
      </p:sp>
      <p:sp>
        <p:nvSpPr>
          <p:cNvPr id="6" name="Subtítulo 2">
            <a:extLst>
              <a:ext uri="{FF2B5EF4-FFF2-40B4-BE49-F238E27FC236}">
                <a16:creationId xmlns:a16="http://schemas.microsoft.com/office/drawing/2014/main" id="{DDD41368-F321-681C-7AE1-D5E74C168364}"/>
              </a:ext>
            </a:extLst>
          </p:cNvPr>
          <p:cNvSpPr txBox="1">
            <a:spLocks/>
          </p:cNvSpPr>
          <p:nvPr/>
        </p:nvSpPr>
        <p:spPr>
          <a:xfrm>
            <a:off x="947928" y="2325495"/>
            <a:ext cx="10445496" cy="3928115"/>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1500" dirty="0"/>
              <a:t>La</a:t>
            </a:r>
            <a:r>
              <a:rPr lang="es-ES" sz="1600" dirty="0"/>
              <a:t> opción más adecuada para nuestra empresa sería constituirnos como una Sociedad Limitada (S.L.). Los motivos principales para esta elección son:</a:t>
            </a:r>
          </a:p>
          <a:p>
            <a:pPr algn="just"/>
            <a:endParaRPr lang="es-ES" sz="1600" dirty="0"/>
          </a:p>
          <a:p>
            <a:pPr marL="285750" indent="-285750" algn="just">
              <a:buFont typeface="Arial" panose="020B0604020202020204" pitchFamily="34" charset="0"/>
              <a:buChar char="•"/>
            </a:pPr>
            <a:r>
              <a:rPr lang="es-ES" sz="1600" dirty="0"/>
              <a:t>Protege nuestro patrimonio personal frente a posibles deudas o riesgos asociados a la actividad empresarial.</a:t>
            </a:r>
          </a:p>
          <a:p>
            <a:pPr marL="285750" indent="-285750" algn="just">
              <a:buFont typeface="Arial" panose="020B0604020202020204" pitchFamily="34" charset="0"/>
              <a:buChar char="•"/>
            </a:pPr>
            <a:r>
              <a:rPr lang="es-ES" sz="1600" dirty="0"/>
              <a:t>Permite tomar decisiones ágiles y rápidas en un sector dinámico como el tecnológico.</a:t>
            </a:r>
          </a:p>
          <a:p>
            <a:pPr marL="285750" indent="-285750" algn="just">
              <a:buFont typeface="Arial" panose="020B0604020202020204" pitchFamily="34" charset="0"/>
              <a:buChar char="•"/>
            </a:pPr>
            <a:r>
              <a:rPr lang="es-ES" sz="1600" dirty="0"/>
              <a:t>Facilita la obtención de financiación externa (aunque en un principio no la necesitamos) y mejora la imagen frente a clientes, proveedores y potenciales inversores. </a:t>
            </a:r>
          </a:p>
          <a:p>
            <a:pPr marL="285750" indent="-285750" algn="just">
              <a:buFont typeface="Arial" panose="020B0604020202020204" pitchFamily="34" charset="0"/>
              <a:buChar char="•"/>
            </a:pPr>
            <a:r>
              <a:rPr lang="es-ES" sz="1600" dirty="0"/>
              <a:t>Posibilidad de beneficiarnos de una fiscalidad ventajosa en comparación con otras formas jurídicas, facilitando la reinversión de beneficios para el crecimiento continuo de la empresa.</a:t>
            </a:r>
          </a:p>
          <a:p>
            <a:pPr algn="just"/>
            <a:endParaRPr lang="es-ES" dirty="0"/>
          </a:p>
          <a:p>
            <a:pPr algn="just"/>
            <a:r>
              <a:rPr lang="es-ES" dirty="0"/>
              <a:t>En definitiva, la elección de la Sociedad Limitada responde directamente a nuestros objetivos estratégicos y necesidades específicas como empresa innovadora y en fase inicial de desarrollo dentro del sector IT.</a:t>
            </a:r>
          </a:p>
          <a:p>
            <a:pPr algn="just"/>
            <a:endParaRPr lang="es-ES" sz="1600" dirty="0"/>
          </a:p>
        </p:txBody>
      </p:sp>
    </p:spTree>
    <p:extLst>
      <p:ext uri="{BB962C8B-B14F-4D97-AF65-F5344CB8AC3E}">
        <p14:creationId xmlns:p14="http://schemas.microsoft.com/office/powerpoint/2010/main" val="1486888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F22A5-CE8D-EE9D-625D-27D52C1CF1E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673BBD-81E7-E79A-DE09-9D99AEF71359}"/>
              </a:ext>
            </a:extLst>
          </p:cNvPr>
          <p:cNvSpPr>
            <a:spLocks noGrp="1"/>
          </p:cNvSpPr>
          <p:nvPr>
            <p:ph type="title"/>
          </p:nvPr>
        </p:nvSpPr>
        <p:spPr>
          <a:xfrm>
            <a:off x="947928" y="604389"/>
            <a:ext cx="10445496" cy="1305562"/>
          </a:xfrm>
        </p:spPr>
        <p:txBody>
          <a:bodyPr rtlCol="0">
            <a:normAutofit/>
          </a:bodyPr>
          <a:lstStyle/>
          <a:p>
            <a:pPr rtl="0"/>
            <a:r>
              <a:rPr lang="es-ES" dirty="0"/>
              <a:t>Razón social y logotipo</a:t>
            </a:r>
          </a:p>
        </p:txBody>
      </p:sp>
      <p:sp>
        <p:nvSpPr>
          <p:cNvPr id="6" name="Subtítulo 2">
            <a:extLst>
              <a:ext uri="{FF2B5EF4-FFF2-40B4-BE49-F238E27FC236}">
                <a16:creationId xmlns:a16="http://schemas.microsoft.com/office/drawing/2014/main" id="{5B3F4CDE-FE58-3093-B293-1B98E9CB0FD4}"/>
              </a:ext>
            </a:extLst>
          </p:cNvPr>
          <p:cNvSpPr txBox="1">
            <a:spLocks/>
          </p:cNvSpPr>
          <p:nvPr/>
        </p:nvSpPr>
        <p:spPr>
          <a:xfrm>
            <a:off x="4719828" y="2819271"/>
            <a:ext cx="2901696" cy="1039497"/>
          </a:xfrm>
          <a:prstGeom prst="rect">
            <a:avLst/>
          </a:prstGeom>
        </p:spPr>
        <p:txBody>
          <a:bodyPr vert="horz" lIns="91440" tIns="45720" rIns="91440" bIns="45720" rtlCol="0" anchor="t">
            <a:no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3000" b="1" dirty="0"/>
              <a:t>Job </a:t>
            </a:r>
            <a:r>
              <a:rPr lang="es-ES" sz="3000" b="1" dirty="0" err="1"/>
              <a:t>Rocket</a:t>
            </a:r>
            <a:r>
              <a:rPr lang="es-ES" sz="3000" b="1" dirty="0"/>
              <a:t> S.L.</a:t>
            </a:r>
          </a:p>
          <a:p>
            <a:pPr algn="just"/>
            <a:endParaRPr lang="es-ES" sz="1600" dirty="0"/>
          </a:p>
        </p:txBody>
      </p:sp>
      <p:pic>
        <p:nvPicPr>
          <p:cNvPr id="4" name="Imagen 3" descr="Logotipo, nombre de la empresa&#10;&#10;El contenido generado por IA puede ser incorrecto.">
            <a:extLst>
              <a:ext uri="{FF2B5EF4-FFF2-40B4-BE49-F238E27FC236}">
                <a16:creationId xmlns:a16="http://schemas.microsoft.com/office/drawing/2014/main" id="{3EDA370E-2143-834B-BBA6-E7975C06CDDC}"/>
              </a:ext>
            </a:extLst>
          </p:cNvPr>
          <p:cNvPicPr>
            <a:picLocks noChangeAspect="1"/>
          </p:cNvPicPr>
          <p:nvPr/>
        </p:nvPicPr>
        <p:blipFill>
          <a:blip r:embed="rId3"/>
          <a:stretch>
            <a:fillRect/>
          </a:stretch>
        </p:blipFill>
        <p:spPr>
          <a:xfrm>
            <a:off x="4663440" y="3470654"/>
            <a:ext cx="2694432" cy="2694432"/>
          </a:xfrm>
          <a:prstGeom prst="rect">
            <a:avLst/>
          </a:prstGeom>
        </p:spPr>
      </p:pic>
    </p:spTree>
    <p:extLst>
      <p:ext uri="{BB962C8B-B14F-4D97-AF65-F5344CB8AC3E}">
        <p14:creationId xmlns:p14="http://schemas.microsoft.com/office/powerpoint/2010/main" val="3564008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D73EE-B94B-40BD-E13E-CB217280560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8687B1-C504-BB1C-0F4E-0E6B4E518DB3}"/>
              </a:ext>
            </a:extLst>
          </p:cNvPr>
          <p:cNvSpPr>
            <a:spLocks noGrp="1"/>
          </p:cNvSpPr>
          <p:nvPr>
            <p:ph type="title"/>
          </p:nvPr>
        </p:nvSpPr>
        <p:spPr>
          <a:xfrm>
            <a:off x="5669280" y="2376805"/>
            <a:ext cx="5013960" cy="1325563"/>
          </a:xfrm>
        </p:spPr>
        <p:txBody>
          <a:bodyPr rtlCol="0">
            <a:normAutofit/>
          </a:bodyPr>
          <a:lstStyle/>
          <a:p>
            <a:r>
              <a:rPr lang="es-ES" dirty="0"/>
              <a:t>Plan económico financiero</a:t>
            </a:r>
          </a:p>
        </p:txBody>
      </p:sp>
    </p:spTree>
    <p:extLst>
      <p:ext uri="{BB962C8B-B14F-4D97-AF65-F5344CB8AC3E}">
        <p14:creationId xmlns:p14="http://schemas.microsoft.com/office/powerpoint/2010/main" val="2096603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03C05-3CF2-0ED1-286E-1E12BABCE02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E32A050-C90F-E9CE-7C91-ACF56F6FDDAD}"/>
              </a:ext>
            </a:extLst>
          </p:cNvPr>
          <p:cNvSpPr>
            <a:spLocks noGrp="1"/>
          </p:cNvSpPr>
          <p:nvPr>
            <p:ph type="title"/>
          </p:nvPr>
        </p:nvSpPr>
        <p:spPr>
          <a:xfrm>
            <a:off x="947928" y="604389"/>
            <a:ext cx="10445496" cy="1305562"/>
          </a:xfrm>
        </p:spPr>
        <p:txBody>
          <a:bodyPr rtlCol="0">
            <a:normAutofit/>
          </a:bodyPr>
          <a:lstStyle/>
          <a:p>
            <a:pPr rtl="0"/>
            <a:r>
              <a:rPr lang="es-ES" dirty="0"/>
              <a:t>Plan de inversiones</a:t>
            </a:r>
          </a:p>
        </p:txBody>
      </p:sp>
      <p:pic>
        <p:nvPicPr>
          <p:cNvPr id="4" name="Imagen 3">
            <a:extLst>
              <a:ext uri="{FF2B5EF4-FFF2-40B4-BE49-F238E27FC236}">
                <a16:creationId xmlns:a16="http://schemas.microsoft.com/office/drawing/2014/main" id="{9CF32F80-C44B-7379-6D76-37870F54428F}"/>
              </a:ext>
            </a:extLst>
          </p:cNvPr>
          <p:cNvPicPr>
            <a:picLocks noChangeAspect="1"/>
          </p:cNvPicPr>
          <p:nvPr/>
        </p:nvPicPr>
        <p:blipFill>
          <a:blip r:embed="rId3"/>
          <a:stretch>
            <a:fillRect/>
          </a:stretch>
        </p:blipFill>
        <p:spPr>
          <a:xfrm>
            <a:off x="3835289" y="1909951"/>
            <a:ext cx="4521421" cy="4487012"/>
          </a:xfrm>
          <a:prstGeom prst="rect">
            <a:avLst/>
          </a:prstGeom>
        </p:spPr>
      </p:pic>
    </p:spTree>
    <p:extLst>
      <p:ext uri="{BB962C8B-B14F-4D97-AF65-F5344CB8AC3E}">
        <p14:creationId xmlns:p14="http://schemas.microsoft.com/office/powerpoint/2010/main" val="2831496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B0BFC-BFED-70D3-DEA2-27245B5F2CB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67E136-1F51-72C8-7AB1-5AD9D842E294}"/>
              </a:ext>
            </a:extLst>
          </p:cNvPr>
          <p:cNvSpPr>
            <a:spLocks noGrp="1"/>
          </p:cNvSpPr>
          <p:nvPr>
            <p:ph type="title"/>
          </p:nvPr>
        </p:nvSpPr>
        <p:spPr>
          <a:xfrm>
            <a:off x="947928" y="604389"/>
            <a:ext cx="10445496" cy="1305562"/>
          </a:xfrm>
        </p:spPr>
        <p:txBody>
          <a:bodyPr rtlCol="0">
            <a:normAutofit/>
          </a:bodyPr>
          <a:lstStyle/>
          <a:p>
            <a:pPr rtl="0"/>
            <a:r>
              <a:rPr lang="es-ES" dirty="0"/>
              <a:t>Plan de financiación</a:t>
            </a:r>
          </a:p>
        </p:txBody>
      </p:sp>
      <p:pic>
        <p:nvPicPr>
          <p:cNvPr id="5" name="Imagen 4">
            <a:extLst>
              <a:ext uri="{FF2B5EF4-FFF2-40B4-BE49-F238E27FC236}">
                <a16:creationId xmlns:a16="http://schemas.microsoft.com/office/drawing/2014/main" id="{F7B5FF48-26E9-9323-275C-9B46F5A0E392}"/>
              </a:ext>
            </a:extLst>
          </p:cNvPr>
          <p:cNvPicPr>
            <a:picLocks noChangeAspect="1"/>
          </p:cNvPicPr>
          <p:nvPr/>
        </p:nvPicPr>
        <p:blipFill>
          <a:blip r:embed="rId3"/>
          <a:stretch>
            <a:fillRect/>
          </a:stretch>
        </p:blipFill>
        <p:spPr>
          <a:xfrm>
            <a:off x="3319356" y="2642616"/>
            <a:ext cx="5553287" cy="3200400"/>
          </a:xfrm>
          <a:prstGeom prst="rect">
            <a:avLst/>
          </a:prstGeom>
        </p:spPr>
      </p:pic>
    </p:spTree>
    <p:extLst>
      <p:ext uri="{BB962C8B-B14F-4D97-AF65-F5344CB8AC3E}">
        <p14:creationId xmlns:p14="http://schemas.microsoft.com/office/powerpoint/2010/main" val="2616375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C36A2-4E80-DA3C-1F6B-158ACA6300D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DFF576F-D8A1-B585-17D4-37A3F8552051}"/>
              </a:ext>
            </a:extLst>
          </p:cNvPr>
          <p:cNvSpPr>
            <a:spLocks noGrp="1"/>
          </p:cNvSpPr>
          <p:nvPr>
            <p:ph type="title"/>
          </p:nvPr>
        </p:nvSpPr>
        <p:spPr>
          <a:xfrm>
            <a:off x="947928" y="604389"/>
            <a:ext cx="10445496" cy="1305562"/>
          </a:xfrm>
        </p:spPr>
        <p:txBody>
          <a:bodyPr rtlCol="0">
            <a:normAutofit/>
          </a:bodyPr>
          <a:lstStyle/>
          <a:p>
            <a:pPr rtl="0"/>
            <a:r>
              <a:rPr lang="es-ES" dirty="0"/>
              <a:t>Plan de tesorería</a:t>
            </a:r>
          </a:p>
        </p:txBody>
      </p:sp>
      <p:pic>
        <p:nvPicPr>
          <p:cNvPr id="4" name="Imagen 3">
            <a:extLst>
              <a:ext uri="{FF2B5EF4-FFF2-40B4-BE49-F238E27FC236}">
                <a16:creationId xmlns:a16="http://schemas.microsoft.com/office/drawing/2014/main" id="{C4A255D7-556F-692F-A4F1-214ABC5ABB51}"/>
              </a:ext>
            </a:extLst>
          </p:cNvPr>
          <p:cNvPicPr>
            <a:picLocks noChangeAspect="1"/>
          </p:cNvPicPr>
          <p:nvPr/>
        </p:nvPicPr>
        <p:blipFill>
          <a:blip r:embed="rId3"/>
          <a:stretch>
            <a:fillRect/>
          </a:stretch>
        </p:blipFill>
        <p:spPr>
          <a:xfrm>
            <a:off x="4432772" y="2121408"/>
            <a:ext cx="3326456" cy="4233672"/>
          </a:xfrm>
          <a:prstGeom prst="rect">
            <a:avLst/>
          </a:prstGeom>
        </p:spPr>
      </p:pic>
    </p:spTree>
    <p:extLst>
      <p:ext uri="{BB962C8B-B14F-4D97-AF65-F5344CB8AC3E}">
        <p14:creationId xmlns:p14="http://schemas.microsoft.com/office/powerpoint/2010/main" val="1747603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BFB55-786D-341A-6013-9F50F845872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A2BD152-6E70-070C-6489-7E09D0322075}"/>
              </a:ext>
            </a:extLst>
          </p:cNvPr>
          <p:cNvSpPr>
            <a:spLocks noGrp="1"/>
          </p:cNvSpPr>
          <p:nvPr>
            <p:ph type="title"/>
          </p:nvPr>
        </p:nvSpPr>
        <p:spPr>
          <a:xfrm>
            <a:off x="947928" y="604389"/>
            <a:ext cx="10445496" cy="1305562"/>
          </a:xfrm>
        </p:spPr>
        <p:txBody>
          <a:bodyPr rtlCol="0">
            <a:normAutofit/>
          </a:bodyPr>
          <a:lstStyle/>
          <a:p>
            <a:pPr rtl="0"/>
            <a:r>
              <a:rPr lang="es-ES" dirty="0"/>
              <a:t>Estadísticas</a:t>
            </a:r>
          </a:p>
        </p:txBody>
      </p:sp>
      <p:pic>
        <p:nvPicPr>
          <p:cNvPr id="5" name="Imagen 4">
            <a:extLst>
              <a:ext uri="{FF2B5EF4-FFF2-40B4-BE49-F238E27FC236}">
                <a16:creationId xmlns:a16="http://schemas.microsoft.com/office/drawing/2014/main" id="{F2FCE7E4-0051-79F3-3A80-F3C21DBBC9D5}"/>
              </a:ext>
            </a:extLst>
          </p:cNvPr>
          <p:cNvPicPr>
            <a:picLocks noChangeAspect="1"/>
          </p:cNvPicPr>
          <p:nvPr/>
        </p:nvPicPr>
        <p:blipFill>
          <a:blip r:embed="rId3"/>
          <a:stretch>
            <a:fillRect/>
          </a:stretch>
        </p:blipFill>
        <p:spPr>
          <a:xfrm>
            <a:off x="1986896" y="2121407"/>
            <a:ext cx="8218208" cy="4387871"/>
          </a:xfrm>
          <a:prstGeom prst="rect">
            <a:avLst/>
          </a:prstGeom>
        </p:spPr>
      </p:pic>
    </p:spTree>
    <p:extLst>
      <p:ext uri="{BB962C8B-B14F-4D97-AF65-F5344CB8AC3E}">
        <p14:creationId xmlns:p14="http://schemas.microsoft.com/office/powerpoint/2010/main" val="1827531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7E1C88-627C-4655-A4FB-0BB02EDB078A}"/>
              </a:ext>
            </a:extLst>
          </p:cNvPr>
          <p:cNvSpPr>
            <a:spLocks noGrp="1"/>
          </p:cNvSpPr>
          <p:nvPr>
            <p:ph type="title"/>
          </p:nvPr>
        </p:nvSpPr>
        <p:spPr>
          <a:xfrm>
            <a:off x="3253740" y="339213"/>
            <a:ext cx="5684520" cy="1305562"/>
          </a:xfrm>
        </p:spPr>
        <p:txBody>
          <a:bodyPr rtlCol="0"/>
          <a:lstStyle/>
          <a:p>
            <a:pPr rtl="0"/>
            <a:r>
              <a:rPr lang="es-ES" dirty="0"/>
              <a:t>Evaluación de viabilidad</a:t>
            </a:r>
          </a:p>
        </p:txBody>
      </p:sp>
      <p:sp>
        <p:nvSpPr>
          <p:cNvPr id="3" name="Marcador de contenido 2">
            <a:extLst>
              <a:ext uri="{FF2B5EF4-FFF2-40B4-BE49-F238E27FC236}">
                <a16:creationId xmlns:a16="http://schemas.microsoft.com/office/drawing/2014/main" id="{033634FE-ADF0-4BC3-A0A9-447EA9DD096B}"/>
              </a:ext>
            </a:extLst>
          </p:cNvPr>
          <p:cNvSpPr>
            <a:spLocks noGrp="1"/>
          </p:cNvSpPr>
          <p:nvPr>
            <p:ph idx="1"/>
          </p:nvPr>
        </p:nvSpPr>
        <p:spPr>
          <a:xfrm>
            <a:off x="2957322" y="2203704"/>
            <a:ext cx="6277356" cy="3655188"/>
          </a:xfrm>
        </p:spPr>
        <p:txBody>
          <a:bodyPr vert="horz" lIns="91440" tIns="45720" rIns="91440" bIns="45720" rtlCol="0" anchor="t">
            <a:normAutofit fontScale="92500" lnSpcReduction="10000"/>
          </a:bodyPr>
          <a:lstStyle/>
          <a:p>
            <a:pPr algn="just" rtl="0"/>
            <a:r>
              <a:rPr lang="es-ES" dirty="0"/>
              <a:t>Tras analizar las estadísticas de la empresa en sus primeros tres años, se evidencia una viabilidad comprometida a causa de decisiones financieras poco sostenibles. </a:t>
            </a:r>
          </a:p>
          <a:p>
            <a:pPr algn="just" rtl="0"/>
            <a:r>
              <a:rPr lang="es-ES" dirty="0"/>
              <a:t>Inicialmente, obtenemos beneficios al evitar costes salariales, estrategia que decidimos aplicar para consolidar el modelo de negocio. </a:t>
            </a:r>
          </a:p>
          <a:p>
            <a:pPr algn="just" rtl="0"/>
            <a:r>
              <a:rPr lang="es-ES" dirty="0"/>
              <a:t>Sin embargo, la expansión mediante contrataciones en el segundo y tercer año, sin incremento proporcional de ingresos debido a la alta competencia y a la poca expansión en temas de marketing lo cual generó pérdidas y una disminución de tesorería. Tuvimos una mala planificación financiera. </a:t>
            </a:r>
          </a:p>
          <a:p>
            <a:pPr algn="just" rtl="0"/>
            <a:r>
              <a:rPr lang="es-ES" dirty="0"/>
              <a:t>Para garantizar la continuidad del proyecto, debemos implementar inmediatamente un plan estratégico enfocado en la optimización de gastos, el fortalecimiento comercial y la recuperación progresiva de ingresos. </a:t>
            </a:r>
          </a:p>
          <a:p>
            <a:pPr algn="just" rtl="0"/>
            <a:r>
              <a:rPr lang="es-ES" dirty="0"/>
              <a:t>Solo así podríamos revertir la actual tendencia negativa, logrando estabilidad financiera y consolidación en el mercado.</a:t>
            </a:r>
          </a:p>
        </p:txBody>
      </p:sp>
    </p:spTree>
    <p:extLst>
      <p:ext uri="{BB962C8B-B14F-4D97-AF65-F5344CB8AC3E}">
        <p14:creationId xmlns:p14="http://schemas.microsoft.com/office/powerpoint/2010/main" val="1346372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3253740" y="1518789"/>
            <a:ext cx="5684520" cy="1305562"/>
          </a:xfrm>
        </p:spPr>
        <p:txBody>
          <a:bodyPr rtlCol="0"/>
          <a:lstStyle/>
          <a:p>
            <a:pPr rtl="0"/>
            <a:r>
              <a:rPr lang="es-ES" dirty="0"/>
              <a:t>Datos generales de los promotores</a:t>
            </a:r>
          </a:p>
        </p:txBody>
      </p:sp>
      <p:sp>
        <p:nvSpPr>
          <p:cNvPr id="3" name="Subtítulo 2">
            <a:extLst>
              <a:ext uri="{FF2B5EF4-FFF2-40B4-BE49-F238E27FC236}">
                <a16:creationId xmlns:a16="http://schemas.microsoft.com/office/drawing/2014/main" id="{35E3EA69-4E0E-41BD-8095-A124225A2647}"/>
              </a:ext>
            </a:extLst>
          </p:cNvPr>
          <p:cNvSpPr>
            <a:spLocks noGrp="1"/>
          </p:cNvSpPr>
          <p:nvPr>
            <p:ph idx="1"/>
          </p:nvPr>
        </p:nvSpPr>
        <p:spPr>
          <a:xfrm>
            <a:off x="665988" y="3654296"/>
            <a:ext cx="5684520" cy="817120"/>
          </a:xfrm>
        </p:spPr>
        <p:txBody>
          <a:bodyPr vert="horz" lIns="91440" tIns="45720" rIns="91440" bIns="45720" rtlCol="0" anchor="t">
            <a:normAutofit lnSpcReduction="10000"/>
          </a:bodyPr>
          <a:lstStyle/>
          <a:p>
            <a:pPr algn="l" rtl="0"/>
            <a:r>
              <a:rPr lang="es-ES" dirty="0"/>
              <a:t>Alberto: Especialista en desarrollo </a:t>
            </a:r>
            <a:r>
              <a:rPr lang="es-ES" dirty="0" err="1"/>
              <a:t>backend</a:t>
            </a:r>
            <a:r>
              <a:rPr lang="es-ES" dirty="0"/>
              <a:t>, con amplia experiencia en el sector IT trabajando en grandes empresas del sector.</a:t>
            </a:r>
          </a:p>
        </p:txBody>
      </p:sp>
      <p:sp>
        <p:nvSpPr>
          <p:cNvPr id="6" name="Subtítulo 2">
            <a:extLst>
              <a:ext uri="{FF2B5EF4-FFF2-40B4-BE49-F238E27FC236}">
                <a16:creationId xmlns:a16="http://schemas.microsoft.com/office/drawing/2014/main" id="{501008B8-DFCE-5432-72E8-654CE9182070}"/>
              </a:ext>
            </a:extLst>
          </p:cNvPr>
          <p:cNvSpPr txBox="1">
            <a:spLocks/>
          </p:cNvSpPr>
          <p:nvPr/>
        </p:nvSpPr>
        <p:spPr>
          <a:xfrm>
            <a:off x="6507480" y="5434328"/>
            <a:ext cx="5684520" cy="817120"/>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dirty="0" err="1"/>
              <a:t>Victor</a:t>
            </a:r>
            <a:r>
              <a:rPr lang="es-ES" dirty="0"/>
              <a:t>: Especialista en desarrollo </a:t>
            </a:r>
            <a:r>
              <a:rPr lang="es-ES" dirty="0" err="1"/>
              <a:t>frontend</a:t>
            </a:r>
            <a:r>
              <a:rPr lang="es-ES" dirty="0"/>
              <a:t> y diseño de interfaces. Experiencia como freelance.</a:t>
            </a:r>
          </a:p>
        </p:txBody>
      </p:sp>
    </p:spTree>
    <p:extLst>
      <p:ext uri="{BB962C8B-B14F-4D97-AF65-F5344CB8AC3E}">
        <p14:creationId xmlns:p14="http://schemas.microsoft.com/office/powerpoint/2010/main" val="22434949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CAEE93-8585-46D4-A7EC-F184E317CB2E}"/>
              </a:ext>
            </a:extLst>
          </p:cNvPr>
          <p:cNvSpPr>
            <a:spLocks noGrp="1"/>
          </p:cNvSpPr>
          <p:nvPr>
            <p:ph type="ctrTitle"/>
          </p:nvPr>
        </p:nvSpPr>
        <p:spPr>
          <a:xfrm>
            <a:off x="838200" y="2313571"/>
            <a:ext cx="4419600" cy="1659716"/>
          </a:xfrm>
        </p:spPr>
        <p:txBody>
          <a:bodyPr rtlCol="0"/>
          <a:lstStyle/>
          <a:p>
            <a:pPr rtl="0"/>
            <a:r>
              <a:rPr lang="es-ES" dirty="0"/>
              <a:t>Gracias</a:t>
            </a:r>
          </a:p>
        </p:txBody>
      </p:sp>
      <p:sp>
        <p:nvSpPr>
          <p:cNvPr id="3" name="Marcador de contenido 2">
            <a:extLst>
              <a:ext uri="{FF2B5EF4-FFF2-40B4-BE49-F238E27FC236}">
                <a16:creationId xmlns:a16="http://schemas.microsoft.com/office/drawing/2014/main" id="{24AFFC60-19C3-4901-93F7-7AAF4C09F8C6}"/>
              </a:ext>
            </a:extLst>
          </p:cNvPr>
          <p:cNvSpPr>
            <a:spLocks noGrp="1"/>
          </p:cNvSpPr>
          <p:nvPr>
            <p:ph type="subTitle" idx="1"/>
          </p:nvPr>
        </p:nvSpPr>
        <p:spPr>
          <a:xfrm>
            <a:off x="7790690" y="2599142"/>
            <a:ext cx="3300982" cy="1659715"/>
          </a:xfrm>
        </p:spPr>
        <p:txBody>
          <a:bodyPr rtlCol="0">
            <a:normAutofit/>
          </a:bodyPr>
          <a:lstStyle/>
          <a:p>
            <a:pPr rtl="0"/>
            <a:r>
              <a:rPr lang="es-ES" dirty="0"/>
              <a:t>Alberto Miguel Garcia Simo</a:t>
            </a:r>
          </a:p>
          <a:p>
            <a:pPr rtl="0"/>
            <a:endParaRPr lang="es-ES" dirty="0"/>
          </a:p>
          <a:p>
            <a:pPr rtl="0"/>
            <a:r>
              <a:rPr lang="es-ES" dirty="0"/>
              <a:t>Víctor Hugo Ponce</a:t>
            </a:r>
          </a:p>
        </p:txBody>
      </p:sp>
    </p:spTree>
    <p:extLst>
      <p:ext uri="{BB962C8B-B14F-4D97-AF65-F5344CB8AC3E}">
        <p14:creationId xmlns:p14="http://schemas.microsoft.com/office/powerpoint/2010/main" val="324299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4C4F1-521C-BF6E-60F8-497019D4B0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FB20CB2-D568-6009-ACB9-A90FE7885728}"/>
              </a:ext>
            </a:extLst>
          </p:cNvPr>
          <p:cNvSpPr>
            <a:spLocks noGrp="1"/>
          </p:cNvSpPr>
          <p:nvPr>
            <p:ph type="title"/>
          </p:nvPr>
        </p:nvSpPr>
        <p:spPr>
          <a:xfrm>
            <a:off x="2551176" y="606552"/>
            <a:ext cx="7598664" cy="1305562"/>
          </a:xfrm>
        </p:spPr>
        <p:txBody>
          <a:bodyPr rtlCol="0"/>
          <a:lstStyle/>
          <a:p>
            <a:pPr rtl="0"/>
            <a:r>
              <a:rPr lang="es-ES" dirty="0"/>
              <a:t>Modelo </a:t>
            </a:r>
            <a:r>
              <a:rPr lang="es-ES" dirty="0" err="1"/>
              <a:t>Bussiness</a:t>
            </a:r>
            <a:r>
              <a:rPr lang="es-ES" dirty="0"/>
              <a:t> </a:t>
            </a:r>
            <a:r>
              <a:rPr lang="es-ES" dirty="0" err="1"/>
              <a:t>Canvas</a:t>
            </a:r>
            <a:endParaRPr lang="es-ES" dirty="0"/>
          </a:p>
        </p:txBody>
      </p:sp>
      <p:graphicFrame>
        <p:nvGraphicFramePr>
          <p:cNvPr id="8" name="Tabla 7">
            <a:extLst>
              <a:ext uri="{FF2B5EF4-FFF2-40B4-BE49-F238E27FC236}">
                <a16:creationId xmlns:a16="http://schemas.microsoft.com/office/drawing/2014/main" id="{20869983-D57C-CCAF-E68C-3D5F07A4F9D0}"/>
              </a:ext>
            </a:extLst>
          </p:cNvPr>
          <p:cNvGraphicFramePr>
            <a:graphicFrameLocks noGrp="1"/>
          </p:cNvGraphicFramePr>
          <p:nvPr>
            <p:extLst>
              <p:ext uri="{D42A27DB-BD31-4B8C-83A1-F6EECF244321}">
                <p14:modId xmlns:p14="http://schemas.microsoft.com/office/powerpoint/2010/main" val="2772112441"/>
              </p:ext>
            </p:extLst>
          </p:nvPr>
        </p:nvGraphicFramePr>
        <p:xfrm>
          <a:off x="914400" y="2139696"/>
          <a:ext cx="10439400" cy="4377172"/>
        </p:xfrm>
        <a:graphic>
          <a:graphicData uri="http://schemas.openxmlformats.org/drawingml/2006/table">
            <a:tbl>
              <a:tblPr firstRow="1" bandRow="1">
                <a:tableStyleId>{21E4AEA4-8DFA-4A89-87EB-49C32662AFE0}</a:tableStyleId>
              </a:tblPr>
              <a:tblGrid>
                <a:gridCol w="2087880">
                  <a:extLst>
                    <a:ext uri="{9D8B030D-6E8A-4147-A177-3AD203B41FA5}">
                      <a16:colId xmlns:a16="http://schemas.microsoft.com/office/drawing/2014/main" val="2562022825"/>
                    </a:ext>
                  </a:extLst>
                </a:gridCol>
                <a:gridCol w="2087880">
                  <a:extLst>
                    <a:ext uri="{9D8B030D-6E8A-4147-A177-3AD203B41FA5}">
                      <a16:colId xmlns:a16="http://schemas.microsoft.com/office/drawing/2014/main" val="3458563985"/>
                    </a:ext>
                  </a:extLst>
                </a:gridCol>
                <a:gridCol w="2087880">
                  <a:extLst>
                    <a:ext uri="{9D8B030D-6E8A-4147-A177-3AD203B41FA5}">
                      <a16:colId xmlns:a16="http://schemas.microsoft.com/office/drawing/2014/main" val="1957159170"/>
                    </a:ext>
                  </a:extLst>
                </a:gridCol>
                <a:gridCol w="2087880">
                  <a:extLst>
                    <a:ext uri="{9D8B030D-6E8A-4147-A177-3AD203B41FA5}">
                      <a16:colId xmlns:a16="http://schemas.microsoft.com/office/drawing/2014/main" val="3877676348"/>
                    </a:ext>
                  </a:extLst>
                </a:gridCol>
                <a:gridCol w="2087880">
                  <a:extLst>
                    <a:ext uri="{9D8B030D-6E8A-4147-A177-3AD203B41FA5}">
                      <a16:colId xmlns:a16="http://schemas.microsoft.com/office/drawing/2014/main" val="4005598771"/>
                    </a:ext>
                  </a:extLst>
                </a:gridCol>
              </a:tblGrid>
              <a:tr h="740664">
                <a:tc>
                  <a:txBody>
                    <a:bodyPr/>
                    <a:lstStyle/>
                    <a:p>
                      <a:pPr algn="ctr"/>
                      <a:r>
                        <a:rPr lang="es-ES" sz="1600" dirty="0"/>
                        <a:t>Fuente de ingresos</a:t>
                      </a:r>
                    </a:p>
                  </a:txBody>
                  <a:tcPr/>
                </a:tc>
                <a:tc>
                  <a:txBody>
                    <a:bodyPr/>
                    <a:lstStyle/>
                    <a:p>
                      <a:pPr algn="ctr"/>
                      <a:r>
                        <a:rPr lang="es-ES" sz="1600" dirty="0"/>
                        <a:t>Actividades clave</a:t>
                      </a:r>
                    </a:p>
                  </a:txBody>
                  <a:tcPr/>
                </a:tc>
                <a:tc>
                  <a:txBody>
                    <a:bodyPr/>
                    <a:lstStyle/>
                    <a:p>
                      <a:pPr algn="ctr"/>
                      <a:r>
                        <a:rPr lang="es-ES" sz="1600" dirty="0"/>
                        <a:t>Propuesta de valor</a:t>
                      </a:r>
                    </a:p>
                  </a:txBody>
                  <a:tcPr/>
                </a:tc>
                <a:tc>
                  <a:txBody>
                    <a:bodyPr/>
                    <a:lstStyle/>
                    <a:p>
                      <a:pPr algn="ctr"/>
                      <a:r>
                        <a:rPr lang="es-ES" sz="1600" dirty="0"/>
                        <a:t>Relación con los clientes</a:t>
                      </a:r>
                    </a:p>
                  </a:txBody>
                  <a:tcPr/>
                </a:tc>
                <a:tc>
                  <a:txBody>
                    <a:bodyPr/>
                    <a:lstStyle/>
                    <a:p>
                      <a:pPr algn="ctr"/>
                      <a:r>
                        <a:rPr lang="es-ES" sz="1600" dirty="0"/>
                        <a:t>Segmentos de clientes</a:t>
                      </a:r>
                    </a:p>
                  </a:txBody>
                  <a:tcPr/>
                </a:tc>
                <a:extLst>
                  <a:ext uri="{0D108BD9-81ED-4DB2-BD59-A6C34878D82A}">
                    <a16:rowId xmlns:a16="http://schemas.microsoft.com/office/drawing/2014/main" val="1705660450"/>
                  </a:ext>
                </a:extLst>
              </a:tr>
              <a:tr h="798332">
                <a:tc>
                  <a:txBody>
                    <a:bodyPr/>
                    <a:lstStyle/>
                    <a:p>
                      <a:pPr marL="0" algn="l" defTabSz="914400" rtl="0" eaLnBrk="1" latinLnBrk="0" hangingPunct="1"/>
                      <a:r>
                        <a:rPr lang="es-ES" sz="1200" kern="1200" dirty="0">
                          <a:solidFill>
                            <a:schemeClr val="dk1"/>
                          </a:solidFill>
                          <a:latin typeface="+mn-lt"/>
                          <a:ea typeface="+mn-ea"/>
                          <a:cs typeface="+mn-cs"/>
                        </a:rPr>
                        <a:t>Suscripciones de empresas.</a:t>
                      </a:r>
                    </a:p>
                    <a:p>
                      <a:pPr marL="0" algn="l" defTabSz="914400" rtl="0" eaLnBrk="1" latinLnBrk="0" hangingPunct="1"/>
                      <a:r>
                        <a:rPr lang="es-ES" sz="1200" kern="1200" dirty="0">
                          <a:solidFill>
                            <a:schemeClr val="dk1"/>
                          </a:solidFill>
                          <a:latin typeface="+mn-lt"/>
                          <a:ea typeface="+mn-ea"/>
                          <a:cs typeface="+mn-cs"/>
                        </a:rPr>
                        <a:t>Publicidad (banners)</a:t>
                      </a:r>
                    </a:p>
                    <a:p>
                      <a:pPr marL="0" algn="l" defTabSz="914400" rtl="0" eaLnBrk="1" latinLnBrk="0" hangingPunct="1"/>
                      <a:r>
                        <a:rPr lang="es-ES" sz="1200" kern="1200" dirty="0">
                          <a:solidFill>
                            <a:schemeClr val="dk1"/>
                          </a:solidFill>
                          <a:latin typeface="+mn-lt"/>
                          <a:ea typeface="+mn-ea"/>
                          <a:cs typeface="+mn-cs"/>
                        </a:rPr>
                        <a:t>Herramientas para publicación de CV.</a:t>
                      </a:r>
                    </a:p>
                  </a:txBody>
                  <a:tcPr/>
                </a:tc>
                <a:tc>
                  <a:txBody>
                    <a:bodyPr/>
                    <a:lstStyle/>
                    <a:p>
                      <a:pPr marL="0" algn="l" defTabSz="914400" rtl="0" eaLnBrk="1" latinLnBrk="0" hangingPunct="1"/>
                      <a:r>
                        <a:rPr lang="es-ES" sz="1200" kern="1200" dirty="0">
                          <a:solidFill>
                            <a:schemeClr val="dk1"/>
                          </a:solidFill>
                          <a:latin typeface="+mn-lt"/>
                          <a:ea typeface="+mn-ea"/>
                          <a:cs typeface="+mn-cs"/>
                        </a:rPr>
                        <a:t>Desarrollo y mantenimiento de la plataforma.</a:t>
                      </a:r>
                    </a:p>
                    <a:p>
                      <a:pPr marL="0" algn="l" defTabSz="914400" rtl="0" eaLnBrk="1" latinLnBrk="0" hangingPunct="1"/>
                      <a:r>
                        <a:rPr lang="es-ES" sz="1200" kern="1200" dirty="0" err="1">
                          <a:solidFill>
                            <a:schemeClr val="dk1"/>
                          </a:solidFill>
                          <a:latin typeface="+mn-lt"/>
                          <a:ea typeface="+mn-ea"/>
                          <a:cs typeface="+mn-cs"/>
                        </a:rPr>
                        <a:t>Captacion</a:t>
                      </a:r>
                      <a:r>
                        <a:rPr lang="es-ES" sz="1200" kern="1200" dirty="0">
                          <a:solidFill>
                            <a:schemeClr val="dk1"/>
                          </a:solidFill>
                          <a:latin typeface="+mn-lt"/>
                          <a:ea typeface="+mn-ea"/>
                          <a:cs typeface="+mn-cs"/>
                        </a:rPr>
                        <a:t> y gestión de clientes.</a:t>
                      </a:r>
                    </a:p>
                    <a:p>
                      <a:pPr marL="0" algn="l" defTabSz="914400" rtl="0" eaLnBrk="1" latinLnBrk="0" hangingPunct="1"/>
                      <a:r>
                        <a:rPr lang="es-ES" sz="1200" kern="1200" dirty="0" err="1">
                          <a:solidFill>
                            <a:schemeClr val="dk1"/>
                          </a:solidFill>
                          <a:latin typeface="+mn-lt"/>
                          <a:ea typeface="+mn-ea"/>
                          <a:cs typeface="+mn-cs"/>
                        </a:rPr>
                        <a:t>Gestion</a:t>
                      </a:r>
                      <a:r>
                        <a:rPr lang="es-ES" sz="1200" kern="1200" dirty="0">
                          <a:solidFill>
                            <a:schemeClr val="dk1"/>
                          </a:solidFill>
                          <a:latin typeface="+mn-lt"/>
                          <a:ea typeface="+mn-ea"/>
                          <a:cs typeface="+mn-cs"/>
                        </a:rPr>
                        <a:t> de empresas y categorías.</a:t>
                      </a:r>
                    </a:p>
                  </a:txBody>
                  <a:tcPr/>
                </a:tc>
                <a:tc rowSpan="3">
                  <a:txBody>
                    <a:bodyPr/>
                    <a:lstStyle/>
                    <a:p>
                      <a:r>
                        <a:rPr lang="es-ES" sz="1200" dirty="0"/>
                        <a:t>Rol Cliente: acceso a un amplio listado de ofertas de trabajo para el sector IT. Filtro de vacantes.</a:t>
                      </a:r>
                      <a:br>
                        <a:rPr lang="es-ES" sz="1200" dirty="0"/>
                      </a:br>
                      <a:r>
                        <a:rPr lang="es-ES" sz="1200" dirty="0"/>
                        <a:t>Notificaciones personalizadas.</a:t>
                      </a:r>
                      <a:br>
                        <a:rPr lang="es-ES" sz="1200" dirty="0"/>
                      </a:br>
                      <a:br>
                        <a:rPr lang="es-ES" sz="1200" dirty="0"/>
                      </a:br>
                      <a:r>
                        <a:rPr lang="es-ES" sz="1200" dirty="0"/>
                        <a:t>Rol Empresas: Numero de candidatos cualificados. Herramienta para publicar y gestionar vacantes y solicitudes.</a:t>
                      </a:r>
                    </a:p>
                    <a:p>
                      <a:endParaRPr lang="es-ES" sz="1200" dirty="0"/>
                    </a:p>
                    <a:p>
                      <a:r>
                        <a:rPr lang="es-ES" sz="1200" dirty="0"/>
                        <a:t>Rol </a:t>
                      </a:r>
                      <a:r>
                        <a:rPr lang="es-ES" sz="1200" dirty="0" err="1"/>
                        <a:t>Admon</a:t>
                      </a:r>
                      <a:r>
                        <a:rPr lang="es-ES" sz="1200" dirty="0"/>
                        <a:t>: Empresas con gran perfil</a:t>
                      </a:r>
                    </a:p>
                  </a:txBody>
                  <a:tcPr/>
                </a:tc>
                <a:tc>
                  <a:txBody>
                    <a:bodyPr/>
                    <a:lstStyle/>
                    <a:p>
                      <a:pPr marL="0" algn="l" defTabSz="914400" rtl="0" eaLnBrk="1" latinLnBrk="0" hangingPunct="1"/>
                      <a:r>
                        <a:rPr lang="es-ES" sz="1200" kern="1200" dirty="0">
                          <a:solidFill>
                            <a:schemeClr val="dk1"/>
                          </a:solidFill>
                          <a:latin typeface="+mn-lt"/>
                          <a:ea typeface="+mn-ea"/>
                          <a:cs typeface="+mn-cs"/>
                        </a:rPr>
                        <a:t>Rol Cliente: registro y búsqueda de vacantes.</a:t>
                      </a:r>
                    </a:p>
                    <a:p>
                      <a:pPr marL="0" algn="l" defTabSz="914400" rtl="0" eaLnBrk="1" latinLnBrk="0" hangingPunct="1"/>
                      <a:r>
                        <a:rPr lang="es-ES" sz="1200" kern="1200" dirty="0">
                          <a:solidFill>
                            <a:schemeClr val="dk1"/>
                          </a:solidFill>
                          <a:latin typeface="+mn-lt"/>
                          <a:ea typeface="+mn-ea"/>
                          <a:cs typeface="+mn-cs"/>
                        </a:rPr>
                        <a:t>Rol Empresa: publicación y gestión de vacantes.</a:t>
                      </a:r>
                    </a:p>
                  </a:txBody>
                  <a:tcPr/>
                </a:tc>
                <a:tc>
                  <a:txBody>
                    <a:bodyPr/>
                    <a:lstStyle/>
                    <a:p>
                      <a:pPr marL="0" algn="l" defTabSz="914400" rtl="0" eaLnBrk="1" latinLnBrk="0" hangingPunct="1"/>
                      <a:r>
                        <a:rPr lang="es-ES" sz="1200" kern="1200" dirty="0">
                          <a:solidFill>
                            <a:schemeClr val="dk1"/>
                          </a:solidFill>
                          <a:latin typeface="+mn-lt"/>
                          <a:ea typeface="+mn-ea"/>
                          <a:cs typeface="+mn-cs"/>
                        </a:rPr>
                        <a:t>Rol Cliente: candidatos que buscan empleo.</a:t>
                      </a:r>
                    </a:p>
                    <a:p>
                      <a:pPr marL="0" algn="l" defTabSz="914400" rtl="0" eaLnBrk="1" latinLnBrk="0" hangingPunct="1"/>
                      <a:r>
                        <a:rPr lang="es-ES" sz="1200" kern="1200" dirty="0">
                          <a:solidFill>
                            <a:schemeClr val="dk1"/>
                          </a:solidFill>
                          <a:latin typeface="+mn-lt"/>
                          <a:ea typeface="+mn-ea"/>
                          <a:cs typeface="+mn-cs"/>
                        </a:rPr>
                        <a:t>Rol Empresa: empresas que buscan ampliar talento.</a:t>
                      </a:r>
                    </a:p>
                  </a:txBody>
                  <a:tcPr/>
                </a:tc>
                <a:extLst>
                  <a:ext uri="{0D108BD9-81ED-4DB2-BD59-A6C34878D82A}">
                    <a16:rowId xmlns:a16="http://schemas.microsoft.com/office/drawing/2014/main" val="4055613048"/>
                  </a:ext>
                </a:extLst>
              </a:tr>
              <a:tr h="710428">
                <a:tc>
                  <a:txBody>
                    <a:bodyPr/>
                    <a:lstStyle/>
                    <a:p>
                      <a:pPr algn="ctr"/>
                      <a:r>
                        <a:rPr lang="es-ES" sz="1600" dirty="0"/>
                        <a:t>Estructura de Costes</a:t>
                      </a:r>
                    </a:p>
                  </a:txBody>
                  <a:tcPr/>
                </a:tc>
                <a:tc>
                  <a:txBody>
                    <a:bodyPr/>
                    <a:lstStyle/>
                    <a:p>
                      <a:pPr algn="ctr"/>
                      <a:r>
                        <a:rPr lang="es-ES" sz="1600" dirty="0"/>
                        <a:t>Recursos Clave</a:t>
                      </a:r>
                    </a:p>
                  </a:txBody>
                  <a:tcPr/>
                </a:tc>
                <a:tc vMerge="1">
                  <a:txBody>
                    <a:bodyPr/>
                    <a:lstStyle/>
                    <a:p>
                      <a:endParaRPr lang="es-ES" dirty="0"/>
                    </a:p>
                  </a:txBody>
                  <a:tcPr/>
                </a:tc>
                <a:tc>
                  <a:txBody>
                    <a:bodyPr/>
                    <a:lstStyle/>
                    <a:p>
                      <a:pPr algn="ctr"/>
                      <a:r>
                        <a:rPr lang="es-ES" sz="1600" dirty="0"/>
                        <a:t>Canales de distribución</a:t>
                      </a:r>
                    </a:p>
                  </a:txBody>
                  <a:tcPr/>
                </a:tc>
                <a:tc>
                  <a:txBody>
                    <a:bodyPr/>
                    <a:lstStyle/>
                    <a:p>
                      <a:pPr algn="ctr"/>
                      <a:r>
                        <a:rPr lang="es-ES" sz="1600" dirty="0"/>
                        <a:t>Socios Clave</a:t>
                      </a:r>
                    </a:p>
                  </a:txBody>
                  <a:tcPr/>
                </a:tc>
                <a:extLst>
                  <a:ext uri="{0D108BD9-81ED-4DB2-BD59-A6C34878D82A}">
                    <a16:rowId xmlns:a16="http://schemas.microsoft.com/office/drawing/2014/main" val="1301705625"/>
                  </a:ext>
                </a:extLst>
              </a:tr>
              <a:tr h="1465844">
                <a:tc>
                  <a:txBody>
                    <a:bodyPr/>
                    <a:lstStyle/>
                    <a:p>
                      <a:pPr marL="0" algn="l" defTabSz="914400" rtl="0" eaLnBrk="1" latinLnBrk="0" hangingPunct="1"/>
                      <a:r>
                        <a:rPr lang="es-ES" sz="1200" kern="1200" dirty="0">
                          <a:solidFill>
                            <a:schemeClr val="dk1"/>
                          </a:solidFill>
                          <a:latin typeface="+mn-lt"/>
                          <a:ea typeface="+mn-ea"/>
                          <a:cs typeface="+mn-cs"/>
                        </a:rPr>
                        <a:t>Costes de desarrollo y mantenimiento.</a:t>
                      </a:r>
                    </a:p>
                    <a:p>
                      <a:pPr marL="0" algn="l" defTabSz="914400" rtl="0" eaLnBrk="1" latinLnBrk="0" hangingPunct="1"/>
                      <a:r>
                        <a:rPr lang="es-ES" sz="1200" kern="1200" dirty="0">
                          <a:solidFill>
                            <a:schemeClr val="dk1"/>
                          </a:solidFill>
                          <a:latin typeface="+mn-lt"/>
                          <a:ea typeface="+mn-ea"/>
                          <a:cs typeface="+mn-cs"/>
                        </a:rPr>
                        <a:t>Coste de marketing y publicidad.</a:t>
                      </a:r>
                    </a:p>
                    <a:p>
                      <a:pPr marL="0" algn="l" defTabSz="914400" rtl="0" eaLnBrk="1" latinLnBrk="0" hangingPunct="1"/>
                      <a:r>
                        <a:rPr lang="es-ES" sz="1200" kern="1200" dirty="0">
                          <a:solidFill>
                            <a:schemeClr val="dk1"/>
                          </a:solidFill>
                          <a:latin typeface="+mn-lt"/>
                          <a:ea typeface="+mn-ea"/>
                          <a:cs typeface="+mn-cs"/>
                        </a:rPr>
                        <a:t>Salarios de personal (nosotros dos)</a:t>
                      </a:r>
                    </a:p>
                    <a:p>
                      <a:pPr marL="0" algn="l" defTabSz="914400" rtl="0" eaLnBrk="1" latinLnBrk="0" hangingPunct="1"/>
                      <a:r>
                        <a:rPr lang="es-ES" sz="1200" kern="1200" dirty="0">
                          <a:solidFill>
                            <a:schemeClr val="dk1"/>
                          </a:solidFill>
                          <a:latin typeface="+mn-lt"/>
                          <a:ea typeface="+mn-ea"/>
                          <a:cs typeface="+mn-cs"/>
                        </a:rPr>
                        <a:t>Costes administrativos.</a:t>
                      </a:r>
                    </a:p>
                    <a:p>
                      <a:pPr marL="0" algn="l" defTabSz="914400" rtl="0" eaLnBrk="1" latinLnBrk="0" hangingPunct="1"/>
                      <a:r>
                        <a:rPr lang="es-ES" sz="1200" kern="1200" dirty="0">
                          <a:solidFill>
                            <a:schemeClr val="dk1"/>
                          </a:solidFill>
                          <a:latin typeface="+mn-lt"/>
                          <a:ea typeface="+mn-ea"/>
                          <a:cs typeface="+mn-cs"/>
                        </a:rPr>
                        <a:t>Costes de adquisición de equipos informáticos. </a:t>
                      </a:r>
                    </a:p>
                  </a:txBody>
                  <a:tcPr/>
                </a:tc>
                <a:tc>
                  <a:txBody>
                    <a:bodyPr/>
                    <a:lstStyle/>
                    <a:p>
                      <a:pPr marL="0" algn="l" defTabSz="914400" rtl="0" eaLnBrk="1" latinLnBrk="0" hangingPunct="1"/>
                      <a:r>
                        <a:rPr lang="es-ES" sz="1200" kern="1200" dirty="0">
                          <a:solidFill>
                            <a:schemeClr val="dk1"/>
                          </a:solidFill>
                          <a:latin typeface="+mn-lt"/>
                          <a:ea typeface="+mn-ea"/>
                          <a:cs typeface="+mn-cs"/>
                        </a:rPr>
                        <a:t>Plataforma IT </a:t>
                      </a:r>
                    </a:p>
                    <a:p>
                      <a:pPr marL="0" algn="l" defTabSz="914400" rtl="0" eaLnBrk="1" latinLnBrk="0" hangingPunct="1"/>
                      <a:r>
                        <a:rPr lang="es-ES" sz="1200" kern="1200" dirty="0">
                          <a:solidFill>
                            <a:schemeClr val="dk1"/>
                          </a:solidFill>
                          <a:latin typeface="+mn-lt"/>
                          <a:ea typeface="+mn-ea"/>
                          <a:cs typeface="+mn-cs"/>
                        </a:rPr>
                        <a:t>Base de datos consistente.</a:t>
                      </a:r>
                    </a:p>
                    <a:p>
                      <a:pPr marL="0" algn="l" defTabSz="914400" rtl="0" eaLnBrk="1" latinLnBrk="0" hangingPunct="1"/>
                      <a:r>
                        <a:rPr lang="es-ES" sz="1200" kern="1200" dirty="0">
                          <a:solidFill>
                            <a:schemeClr val="dk1"/>
                          </a:solidFill>
                          <a:latin typeface="+mn-lt"/>
                          <a:ea typeface="+mn-ea"/>
                          <a:cs typeface="+mn-cs"/>
                        </a:rPr>
                        <a:t>Equipo de desarrollo y mantenimiento de la web.</a:t>
                      </a:r>
                    </a:p>
                    <a:p>
                      <a:pPr marL="0" algn="l" defTabSz="914400" rtl="0" eaLnBrk="1" latinLnBrk="0" hangingPunct="1"/>
                      <a:r>
                        <a:rPr lang="es-ES" sz="1200" kern="1200" dirty="0">
                          <a:solidFill>
                            <a:schemeClr val="dk1"/>
                          </a:solidFill>
                          <a:latin typeface="+mn-lt"/>
                          <a:ea typeface="+mn-ea"/>
                          <a:cs typeface="+mn-cs"/>
                        </a:rPr>
                        <a:t>Equipo de ventas y marketing.</a:t>
                      </a:r>
                    </a:p>
                    <a:p>
                      <a:pPr marL="0" algn="l" defTabSz="914400" rtl="0" eaLnBrk="1" latinLnBrk="0" hangingPunct="1"/>
                      <a:endParaRPr lang="es-ES" sz="1200" kern="1200" dirty="0">
                        <a:solidFill>
                          <a:schemeClr val="dk1"/>
                        </a:solidFill>
                        <a:latin typeface="+mn-lt"/>
                        <a:ea typeface="+mn-ea"/>
                        <a:cs typeface="+mn-cs"/>
                      </a:endParaRPr>
                    </a:p>
                  </a:txBody>
                  <a:tcPr/>
                </a:tc>
                <a:tc vMerge="1">
                  <a:txBody>
                    <a:bodyPr/>
                    <a:lstStyle/>
                    <a:p>
                      <a:endParaRPr lang="es-ES"/>
                    </a:p>
                  </a:txBody>
                  <a:tcPr/>
                </a:tc>
                <a:tc>
                  <a:txBody>
                    <a:bodyPr/>
                    <a:lstStyle/>
                    <a:p>
                      <a:pPr marL="0" algn="l" defTabSz="914400" rtl="0" eaLnBrk="1" latinLnBrk="0" hangingPunct="1"/>
                      <a:r>
                        <a:rPr lang="es-ES" sz="1200" kern="1200" dirty="0">
                          <a:solidFill>
                            <a:schemeClr val="dk1"/>
                          </a:solidFill>
                          <a:latin typeface="+mn-lt"/>
                          <a:ea typeface="+mn-ea"/>
                          <a:cs typeface="+mn-cs"/>
                        </a:rPr>
                        <a:t>Sitio web y aplicación móvil.</a:t>
                      </a:r>
                    </a:p>
                    <a:p>
                      <a:pPr marL="0" algn="l" defTabSz="914400" rtl="0" eaLnBrk="1" latinLnBrk="0" hangingPunct="1"/>
                      <a:r>
                        <a:rPr lang="es-ES" sz="1200" kern="1200" dirty="0">
                          <a:solidFill>
                            <a:schemeClr val="dk1"/>
                          </a:solidFill>
                          <a:latin typeface="+mn-lt"/>
                          <a:ea typeface="+mn-ea"/>
                          <a:cs typeface="+mn-cs"/>
                        </a:rPr>
                        <a:t>Redes sociales.</a:t>
                      </a:r>
                    </a:p>
                    <a:p>
                      <a:pPr marL="0" algn="l" defTabSz="914400" rtl="0" eaLnBrk="1" latinLnBrk="0" hangingPunct="1"/>
                      <a:r>
                        <a:rPr lang="es-ES" sz="1200" kern="1200" dirty="0">
                          <a:solidFill>
                            <a:schemeClr val="dk1"/>
                          </a:solidFill>
                          <a:latin typeface="+mn-lt"/>
                          <a:ea typeface="+mn-ea"/>
                          <a:cs typeface="+mn-cs"/>
                        </a:rPr>
                        <a:t>Evento y ferias de empleo.</a:t>
                      </a:r>
                    </a:p>
                    <a:p>
                      <a:pPr marL="0" algn="l" defTabSz="914400" rtl="0" eaLnBrk="1" latinLnBrk="0" hangingPunct="1"/>
                      <a:r>
                        <a:rPr lang="es-ES" sz="1200" kern="1200" dirty="0">
                          <a:solidFill>
                            <a:schemeClr val="dk1"/>
                          </a:solidFill>
                          <a:latin typeface="+mn-lt"/>
                          <a:ea typeface="+mn-ea"/>
                          <a:cs typeface="+mn-cs"/>
                        </a:rPr>
                        <a:t>Publicidad online / SEO</a:t>
                      </a:r>
                    </a:p>
                  </a:txBody>
                  <a:tcPr/>
                </a:tc>
                <a:tc>
                  <a:txBody>
                    <a:bodyPr/>
                    <a:lstStyle/>
                    <a:p>
                      <a:pPr marL="0" algn="l" defTabSz="914400" rtl="0" eaLnBrk="1" latinLnBrk="0" hangingPunct="1"/>
                      <a:r>
                        <a:rPr lang="es-ES" sz="1200" kern="1200" dirty="0">
                          <a:solidFill>
                            <a:schemeClr val="dk1"/>
                          </a:solidFill>
                          <a:latin typeface="+mn-lt"/>
                          <a:ea typeface="+mn-ea"/>
                          <a:cs typeface="+mn-cs"/>
                        </a:rPr>
                        <a:t>Proveedores de tecnología.</a:t>
                      </a:r>
                    </a:p>
                    <a:p>
                      <a:pPr marL="0" algn="l" defTabSz="914400" rtl="0" eaLnBrk="1" latinLnBrk="0" hangingPunct="1"/>
                      <a:r>
                        <a:rPr lang="es-ES" sz="1200" kern="1200" dirty="0">
                          <a:solidFill>
                            <a:schemeClr val="dk1"/>
                          </a:solidFill>
                          <a:latin typeface="+mn-lt"/>
                          <a:ea typeface="+mn-ea"/>
                          <a:cs typeface="+mn-cs"/>
                        </a:rPr>
                        <a:t>Socios de marketing.</a:t>
                      </a:r>
                    </a:p>
                    <a:p>
                      <a:pPr marL="0" algn="l" defTabSz="914400" rtl="0" eaLnBrk="1" latinLnBrk="0" hangingPunct="1"/>
                      <a:r>
                        <a:rPr lang="es-ES" sz="1200" kern="1200" dirty="0">
                          <a:solidFill>
                            <a:schemeClr val="dk1"/>
                          </a:solidFill>
                          <a:latin typeface="+mn-lt"/>
                          <a:ea typeface="+mn-ea"/>
                          <a:cs typeface="+mn-cs"/>
                        </a:rPr>
                        <a:t>Empresas que publican vacantes de empleo.</a:t>
                      </a:r>
                    </a:p>
                  </a:txBody>
                  <a:tcPr/>
                </a:tc>
                <a:extLst>
                  <a:ext uri="{0D108BD9-81ED-4DB2-BD59-A6C34878D82A}">
                    <a16:rowId xmlns:a16="http://schemas.microsoft.com/office/drawing/2014/main" val="630631196"/>
                  </a:ext>
                </a:extLst>
              </a:tr>
            </a:tbl>
          </a:graphicData>
        </a:graphic>
      </p:graphicFrame>
    </p:spTree>
    <p:extLst>
      <p:ext uri="{BB962C8B-B14F-4D97-AF65-F5344CB8AC3E}">
        <p14:creationId xmlns:p14="http://schemas.microsoft.com/office/powerpoint/2010/main" val="332675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9F29B-F233-48AF-8261-F33A4E079E3E}"/>
              </a:ext>
            </a:extLst>
          </p:cNvPr>
          <p:cNvSpPr>
            <a:spLocks noGrp="1"/>
          </p:cNvSpPr>
          <p:nvPr>
            <p:ph type="title"/>
          </p:nvPr>
        </p:nvSpPr>
        <p:spPr>
          <a:xfrm>
            <a:off x="5669280" y="2376805"/>
            <a:ext cx="5013960" cy="1325563"/>
          </a:xfrm>
        </p:spPr>
        <p:txBody>
          <a:bodyPr rtlCol="0">
            <a:normAutofit fontScale="90000"/>
          </a:bodyPr>
          <a:lstStyle/>
          <a:p>
            <a:r>
              <a:rPr lang="es-ES" dirty="0"/>
              <a:t>Descripción de la idea empresarial</a:t>
            </a:r>
            <a:br>
              <a:rPr lang="es-ES" dirty="0"/>
            </a:br>
            <a:endParaRPr lang="es-ES" dirty="0"/>
          </a:p>
        </p:txBody>
      </p:sp>
    </p:spTree>
    <p:extLst>
      <p:ext uri="{BB962C8B-B14F-4D97-AF65-F5344CB8AC3E}">
        <p14:creationId xmlns:p14="http://schemas.microsoft.com/office/powerpoint/2010/main" val="398087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55ECC-C9C0-1708-97F7-187633B1A4F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D4501F-6E9D-8818-490F-C6577111A54B}"/>
              </a:ext>
            </a:extLst>
          </p:cNvPr>
          <p:cNvSpPr>
            <a:spLocks noGrp="1"/>
          </p:cNvSpPr>
          <p:nvPr>
            <p:ph type="title"/>
          </p:nvPr>
        </p:nvSpPr>
        <p:spPr>
          <a:xfrm>
            <a:off x="1609344" y="1271901"/>
            <a:ext cx="8732520" cy="1305562"/>
          </a:xfrm>
        </p:spPr>
        <p:txBody>
          <a:bodyPr rtlCol="0">
            <a:normAutofit/>
          </a:bodyPr>
          <a:lstStyle/>
          <a:p>
            <a:pPr rtl="0"/>
            <a:r>
              <a:rPr lang="es-ES" dirty="0"/>
              <a:t>Justificación de la idea y origen del proyecto</a:t>
            </a:r>
          </a:p>
        </p:txBody>
      </p:sp>
      <p:sp>
        <p:nvSpPr>
          <p:cNvPr id="6" name="Subtítulo 2">
            <a:extLst>
              <a:ext uri="{FF2B5EF4-FFF2-40B4-BE49-F238E27FC236}">
                <a16:creationId xmlns:a16="http://schemas.microsoft.com/office/drawing/2014/main" id="{B6E68468-7B8B-5503-7FA9-E8DB2AB8D410}"/>
              </a:ext>
            </a:extLst>
          </p:cNvPr>
          <p:cNvSpPr txBox="1">
            <a:spLocks/>
          </p:cNvSpPr>
          <p:nvPr/>
        </p:nvSpPr>
        <p:spPr>
          <a:xfrm>
            <a:off x="1609344" y="3838822"/>
            <a:ext cx="9555480" cy="345351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1800" dirty="0"/>
              <a:t>Corto plazo:  Captar clientes potenciales con ganas de encontrar un trabajo estable en el sector IT</a:t>
            </a:r>
          </a:p>
          <a:p>
            <a:pPr algn="l"/>
            <a:endParaRPr lang="es-ES" sz="1800" dirty="0"/>
          </a:p>
          <a:p>
            <a:pPr algn="l"/>
            <a:endParaRPr lang="es-ES" sz="1800" dirty="0"/>
          </a:p>
          <a:p>
            <a:pPr algn="l"/>
            <a:endParaRPr lang="es-ES" sz="1800" dirty="0"/>
          </a:p>
          <a:p>
            <a:pPr algn="l"/>
            <a:r>
              <a:rPr lang="es-ES" sz="1800" dirty="0"/>
              <a:t>Largo plazo: Convertirse en una plataforma con posibilidades de competir con otras plataformas de empleo a nivel nacional.</a:t>
            </a:r>
          </a:p>
        </p:txBody>
      </p:sp>
      <p:pic>
        <p:nvPicPr>
          <p:cNvPr id="7" name="Google Shape;189;p7" descr="preencoded.png">
            <a:extLst>
              <a:ext uri="{FF2B5EF4-FFF2-40B4-BE49-F238E27FC236}">
                <a16:creationId xmlns:a16="http://schemas.microsoft.com/office/drawing/2014/main" id="{DEE0768F-400A-0C44-505D-AFB09CB64C96}"/>
              </a:ext>
            </a:extLst>
          </p:cNvPr>
          <p:cNvPicPr preferRelativeResize="0"/>
          <p:nvPr/>
        </p:nvPicPr>
        <p:blipFill rotWithShape="1">
          <a:blip r:embed="rId3">
            <a:alphaModFix/>
          </a:blip>
          <a:srcRect/>
          <a:stretch/>
        </p:blipFill>
        <p:spPr>
          <a:xfrm>
            <a:off x="3086100" y="2840180"/>
            <a:ext cx="5684520" cy="735925"/>
          </a:xfrm>
          <a:prstGeom prst="rect">
            <a:avLst/>
          </a:prstGeom>
          <a:noFill/>
          <a:ln>
            <a:noFill/>
          </a:ln>
        </p:spPr>
      </p:pic>
      <p:pic>
        <p:nvPicPr>
          <p:cNvPr id="8" name="Google Shape;192;p7" descr="preencoded.png">
            <a:extLst>
              <a:ext uri="{FF2B5EF4-FFF2-40B4-BE49-F238E27FC236}">
                <a16:creationId xmlns:a16="http://schemas.microsoft.com/office/drawing/2014/main" id="{C52DE494-A705-039C-78C1-1A3CBFA24410}"/>
              </a:ext>
            </a:extLst>
          </p:cNvPr>
          <p:cNvPicPr preferRelativeResize="0"/>
          <p:nvPr/>
        </p:nvPicPr>
        <p:blipFill rotWithShape="1">
          <a:blip r:embed="rId4">
            <a:alphaModFix/>
          </a:blip>
          <a:srcRect/>
          <a:stretch/>
        </p:blipFill>
        <p:spPr>
          <a:xfrm>
            <a:off x="3086100" y="4574747"/>
            <a:ext cx="5684520" cy="735925"/>
          </a:xfrm>
          <a:prstGeom prst="rect">
            <a:avLst/>
          </a:prstGeom>
          <a:noFill/>
          <a:ln>
            <a:noFill/>
          </a:ln>
        </p:spPr>
      </p:pic>
    </p:spTree>
    <p:extLst>
      <p:ext uri="{BB962C8B-B14F-4D97-AF65-F5344CB8AC3E}">
        <p14:creationId xmlns:p14="http://schemas.microsoft.com/office/powerpoint/2010/main" val="382423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4C265-908D-74AA-0514-D724890AC8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DBF59A9-F6F9-051A-D6E3-28E47C0C815F}"/>
              </a:ext>
            </a:extLst>
          </p:cNvPr>
          <p:cNvSpPr>
            <a:spLocks noGrp="1"/>
          </p:cNvSpPr>
          <p:nvPr>
            <p:ph type="title"/>
          </p:nvPr>
        </p:nvSpPr>
        <p:spPr>
          <a:xfrm>
            <a:off x="2805684" y="604389"/>
            <a:ext cx="6729984" cy="1305562"/>
          </a:xfrm>
        </p:spPr>
        <p:txBody>
          <a:bodyPr rtlCol="0">
            <a:normAutofit/>
          </a:bodyPr>
          <a:lstStyle/>
          <a:p>
            <a:pPr rtl="0"/>
            <a:r>
              <a:rPr lang="es-ES" dirty="0"/>
              <a:t>Expectativas y Objetivos</a:t>
            </a:r>
          </a:p>
        </p:txBody>
      </p:sp>
      <p:sp>
        <p:nvSpPr>
          <p:cNvPr id="6" name="Subtítulo 2">
            <a:extLst>
              <a:ext uri="{FF2B5EF4-FFF2-40B4-BE49-F238E27FC236}">
                <a16:creationId xmlns:a16="http://schemas.microsoft.com/office/drawing/2014/main" id="{79A7BC8F-EEE2-4B0B-1740-236B685DE4C2}"/>
              </a:ext>
            </a:extLst>
          </p:cNvPr>
          <p:cNvSpPr txBox="1">
            <a:spLocks/>
          </p:cNvSpPr>
          <p:nvPr/>
        </p:nvSpPr>
        <p:spPr>
          <a:xfrm>
            <a:off x="947928" y="3130168"/>
            <a:ext cx="10445496" cy="345351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1800" dirty="0"/>
              <a:t>El proyecto se basa en una plataforma de búsqueda de empleo enfocada a clientes y empresas orientada al sector IT. Esta plataforma está diseñada para atender necesidades de usuarios que buscan un empleo en empresas de reputación y bien reconocidas.</a:t>
            </a:r>
          </a:p>
          <a:p>
            <a:pPr algn="l"/>
            <a:endParaRPr lang="es-ES" sz="1800" dirty="0"/>
          </a:p>
          <a:p>
            <a:pPr algn="l"/>
            <a:r>
              <a:rPr lang="es-ES" sz="1800" dirty="0"/>
              <a:t>La idea surge de la observación de otras plataformas ya existentes como pueden ser InfoJobs, </a:t>
            </a:r>
            <a:r>
              <a:rPr lang="es-ES" sz="1800" dirty="0" err="1"/>
              <a:t>InfoEmpleo</a:t>
            </a:r>
            <a:r>
              <a:rPr lang="es-ES" sz="1800" dirty="0"/>
              <a:t> o incluso el propio LinkedIn; pero identificando la posibilidad de que esta web solo atienda a empresas del sector IT que no busquen solo Juniors ni becarios.</a:t>
            </a:r>
          </a:p>
        </p:txBody>
      </p:sp>
    </p:spTree>
    <p:extLst>
      <p:ext uri="{BB962C8B-B14F-4D97-AF65-F5344CB8AC3E}">
        <p14:creationId xmlns:p14="http://schemas.microsoft.com/office/powerpoint/2010/main" val="2541630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315D5-F0A9-C674-F6B1-8D3077817F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B6EAB9-DFAD-4278-0F31-8266198740BD}"/>
              </a:ext>
            </a:extLst>
          </p:cNvPr>
          <p:cNvSpPr>
            <a:spLocks noGrp="1"/>
          </p:cNvSpPr>
          <p:nvPr>
            <p:ph type="title"/>
          </p:nvPr>
        </p:nvSpPr>
        <p:spPr>
          <a:xfrm>
            <a:off x="947928" y="604389"/>
            <a:ext cx="10445496" cy="1305562"/>
          </a:xfrm>
        </p:spPr>
        <p:txBody>
          <a:bodyPr rtlCol="0">
            <a:normAutofit/>
          </a:bodyPr>
          <a:lstStyle/>
          <a:p>
            <a:pPr rtl="0"/>
            <a:r>
              <a:rPr lang="es-ES" dirty="0"/>
              <a:t>Análisis del Mercado y Competencia</a:t>
            </a:r>
          </a:p>
        </p:txBody>
      </p:sp>
      <p:sp>
        <p:nvSpPr>
          <p:cNvPr id="6" name="Subtítulo 2">
            <a:extLst>
              <a:ext uri="{FF2B5EF4-FFF2-40B4-BE49-F238E27FC236}">
                <a16:creationId xmlns:a16="http://schemas.microsoft.com/office/drawing/2014/main" id="{BADA2DBD-EDCC-330F-31C8-9213A5332AD4}"/>
              </a:ext>
            </a:extLst>
          </p:cNvPr>
          <p:cNvSpPr txBox="1">
            <a:spLocks/>
          </p:cNvSpPr>
          <p:nvPr/>
        </p:nvSpPr>
        <p:spPr>
          <a:xfrm>
            <a:off x="947928" y="3130168"/>
            <a:ext cx="10445496" cy="3453512"/>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chemeClr val="accent4"/>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s-ES" sz="1800" dirty="0"/>
              <a:t>Cada vez mas usuarios utilizan plataformas digitales para buscar empleo. Existe un crecimiento en el sector IT y las empresas buscan captar talento (</a:t>
            </a:r>
            <a:r>
              <a:rPr lang="es-ES" sz="1800" dirty="0" err="1"/>
              <a:t>sobretodo</a:t>
            </a:r>
            <a:r>
              <a:rPr lang="es-ES" sz="1800" dirty="0"/>
              <a:t> joven) para potenciar su desarrollo profesional.</a:t>
            </a:r>
          </a:p>
          <a:p>
            <a:pPr algn="l"/>
            <a:endParaRPr lang="es-ES" sz="1800" dirty="0"/>
          </a:p>
          <a:p>
            <a:pPr algn="l"/>
            <a:r>
              <a:rPr lang="es-ES" sz="1800" dirty="0"/>
              <a:t>Aproximadamente el 80% de las ofertas de empleo salen de plataformas online.</a:t>
            </a:r>
          </a:p>
          <a:p>
            <a:pPr algn="l"/>
            <a:endParaRPr lang="es-ES" sz="1800" dirty="0"/>
          </a:p>
          <a:p>
            <a:pPr algn="l"/>
            <a:r>
              <a:rPr lang="es-ES" sz="1800" dirty="0"/>
              <a:t>Competidores directos podrían ser </a:t>
            </a:r>
            <a:r>
              <a:rPr lang="es-ES" sz="1800" dirty="0" err="1"/>
              <a:t>Infojobs</a:t>
            </a:r>
            <a:r>
              <a:rPr lang="es-ES" sz="1800" dirty="0"/>
              <a:t>, LinkedIn, </a:t>
            </a:r>
            <a:r>
              <a:rPr lang="es-ES" sz="1800" dirty="0" err="1"/>
              <a:t>Indeed</a:t>
            </a:r>
            <a:r>
              <a:rPr lang="es-ES" sz="1800" dirty="0"/>
              <a:t> o trabajos.com.</a:t>
            </a:r>
          </a:p>
          <a:p>
            <a:pPr algn="l"/>
            <a:endParaRPr lang="es-ES" sz="1800" dirty="0"/>
          </a:p>
          <a:p>
            <a:pPr algn="l"/>
            <a:r>
              <a:rPr lang="es-ES" sz="1800" dirty="0"/>
              <a:t>Al ser una plataforma dedicada al sector IT permitirá mayor especialización y mejorar la experiencia de usuario utilizando filtros y ofertando modelos </a:t>
            </a:r>
            <a:r>
              <a:rPr lang="es-ES" sz="1800" dirty="0" err="1"/>
              <a:t>freemium</a:t>
            </a:r>
            <a:r>
              <a:rPr lang="es-ES" sz="1800" dirty="0"/>
              <a:t> (servicios básicos free y premium de pago).</a:t>
            </a:r>
          </a:p>
        </p:txBody>
      </p:sp>
    </p:spTree>
    <p:extLst>
      <p:ext uri="{BB962C8B-B14F-4D97-AF65-F5344CB8AC3E}">
        <p14:creationId xmlns:p14="http://schemas.microsoft.com/office/powerpoint/2010/main" val="181120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DE802-EDEB-4A43-9AA6-8DBA51658D2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E3CDCA-0195-69D3-95B8-B8967EFA38E9}"/>
              </a:ext>
            </a:extLst>
          </p:cNvPr>
          <p:cNvSpPr>
            <a:spLocks noGrp="1"/>
          </p:cNvSpPr>
          <p:nvPr>
            <p:ph type="title"/>
          </p:nvPr>
        </p:nvSpPr>
        <p:spPr>
          <a:xfrm>
            <a:off x="5669280" y="2376805"/>
            <a:ext cx="5013960" cy="1325563"/>
          </a:xfrm>
        </p:spPr>
        <p:txBody>
          <a:bodyPr rtlCol="0">
            <a:normAutofit/>
          </a:bodyPr>
          <a:lstStyle/>
          <a:p>
            <a:r>
              <a:rPr lang="es-ES" dirty="0"/>
              <a:t>Definición del servicio</a:t>
            </a:r>
          </a:p>
        </p:txBody>
      </p:sp>
    </p:spTree>
    <p:extLst>
      <p:ext uri="{BB962C8B-B14F-4D97-AF65-F5344CB8AC3E}">
        <p14:creationId xmlns:p14="http://schemas.microsoft.com/office/powerpoint/2010/main" val="2320846909"/>
      </p:ext>
    </p:extLst>
  </p:cSld>
  <p:clrMapOvr>
    <a:masterClrMapping/>
  </p:clrMapOvr>
</p:sld>
</file>

<file path=ppt/theme/theme1.xml><?xml version="1.0" encoding="utf-8"?>
<a:theme xmlns:a="http://schemas.openxmlformats.org/drawingml/2006/main" name="Personalizado">
  <a:themeElements>
    <a:clrScheme name="Custom 181">
      <a:dk1>
        <a:sysClr val="windowText" lastClr="000000"/>
      </a:dk1>
      <a:lt1>
        <a:sysClr val="window" lastClr="FFFFFF"/>
      </a:lt1>
      <a:dk2>
        <a:srgbClr val="44546A"/>
      </a:dk2>
      <a:lt2>
        <a:srgbClr val="E7E6E6"/>
      </a:lt2>
      <a:accent1>
        <a:srgbClr val="62A25D"/>
      </a:accent1>
      <a:accent2>
        <a:srgbClr val="A0DADE"/>
      </a:accent2>
      <a:accent3>
        <a:srgbClr val="CCB5E5"/>
      </a:accent3>
      <a:accent4>
        <a:srgbClr val="29285D"/>
      </a:accent4>
      <a:accent5>
        <a:srgbClr val="EDF1F2"/>
      </a:accent5>
      <a:accent6>
        <a:srgbClr val="70AD47"/>
      </a:accent6>
      <a:hlink>
        <a:srgbClr val="A0DADE"/>
      </a:hlink>
      <a:folHlink>
        <a:srgbClr val="954F72"/>
      </a:folHlink>
    </a:clrScheme>
    <a:fontScheme name="Custom 62">
      <a:majorFont>
        <a:latin typeface="Skeena"/>
        <a:ea typeface=""/>
        <a:cs typeface=""/>
      </a:majorFont>
      <a:minorFont>
        <a:latin typeface="Skee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396277_TF03460514_Win32" id="{9A2976D9-D6A2-4C72-AA54-D6D4585DC826}" vid="{E979CFFE-0E1D-4C6F-8738-47AC19B5391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18C13B-9D83-4AF4-B64D-33362D5133F8}">
  <ds:schemaRefs>
    <ds:schemaRef ds:uri="http://schemas.microsoft.com/sharepoint/v3/contenttype/forms"/>
  </ds:schemaRefs>
</ds:datastoreItem>
</file>

<file path=customXml/itemProps2.xml><?xml version="1.0" encoding="utf-8"?>
<ds:datastoreItem xmlns:ds="http://schemas.openxmlformats.org/officeDocument/2006/customXml" ds:itemID="{CA4F7154-AFAC-4BE7-8A74-7F4B6FC274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7ACD96E-49A0-4DA4-A7BB-AC2D887421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{B5D47633-E44B-4D58-8C0E-58C9FD0BD6C6}tf03460514_win32</Template>
  <TotalTime>178</TotalTime>
  <Words>1530</Words>
  <Application>Microsoft Office PowerPoint</Application>
  <PresentationFormat>Panorámica</PresentationFormat>
  <Paragraphs>214</Paragraphs>
  <Slides>30</Slides>
  <Notes>30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30</vt:i4>
      </vt:variant>
    </vt:vector>
  </HeadingPairs>
  <TitlesOfParts>
    <vt:vector size="36" baseType="lpstr">
      <vt:lpstr>Arial</vt:lpstr>
      <vt:lpstr>Calibri</vt:lpstr>
      <vt:lpstr>Martel Sans</vt:lpstr>
      <vt:lpstr>Skeena</vt:lpstr>
      <vt:lpstr>Times New Roman</vt:lpstr>
      <vt:lpstr>Personalizado</vt:lpstr>
      <vt:lpstr>Plan de Empresa  Job Rocket</vt:lpstr>
      <vt:lpstr>Índice</vt:lpstr>
      <vt:lpstr>Datos generales de los promotores</vt:lpstr>
      <vt:lpstr>Modelo Bussiness Canvas</vt:lpstr>
      <vt:lpstr>Descripción de la idea empresarial </vt:lpstr>
      <vt:lpstr>Justificación de la idea y origen del proyecto</vt:lpstr>
      <vt:lpstr>Expectativas y Objetivos</vt:lpstr>
      <vt:lpstr>Análisis del Mercado y Competencia</vt:lpstr>
      <vt:lpstr>Definición del servicio</vt:lpstr>
      <vt:lpstr>Descripción del servicio</vt:lpstr>
      <vt:lpstr>Consumidores y competencia</vt:lpstr>
      <vt:lpstr>Análisis DAFO</vt:lpstr>
      <vt:lpstr>Plan de marketing</vt:lpstr>
      <vt:lpstr>Análisis de aspectos técnicos</vt:lpstr>
      <vt:lpstr>Presentación de PowerPoint</vt:lpstr>
      <vt:lpstr>Plan de RRHH y Organización de la empresa</vt:lpstr>
      <vt:lpstr>Socios y Fundadores</vt:lpstr>
      <vt:lpstr>Organigrama Inicial</vt:lpstr>
      <vt:lpstr>Presentación de PowerPoint</vt:lpstr>
      <vt:lpstr>Costes salariales</vt:lpstr>
      <vt:lpstr>Trámites para la puesta en marcha</vt:lpstr>
      <vt:lpstr>Elección de la forma jurídica</vt:lpstr>
      <vt:lpstr>Razón social y logotipo</vt:lpstr>
      <vt:lpstr>Plan económico financiero</vt:lpstr>
      <vt:lpstr>Plan de inversiones</vt:lpstr>
      <vt:lpstr>Plan de financiación</vt:lpstr>
      <vt:lpstr>Plan de tesorería</vt:lpstr>
      <vt:lpstr>Estadísticas</vt:lpstr>
      <vt:lpstr>Evaluación de viabilidad</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Alberto Garcia</dc:creator>
  <cp:lastModifiedBy>Alberto Garcia</cp:lastModifiedBy>
  <cp:revision>32</cp:revision>
  <dcterms:created xsi:type="dcterms:W3CDTF">2025-04-25T18:18:05Z</dcterms:created>
  <dcterms:modified xsi:type="dcterms:W3CDTF">2025-04-26T05:13:22Z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